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3.xml" ContentType="application/vnd.openxmlformats-officedocument.theme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heme/themeOverride1.xml" ContentType="application/vnd.openxmlformats-officedocument.themeOverr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ppt/notesSlides/notesSlide4.xml" ContentType="application/vnd.openxmlformats-officedocument.presentationml.notesSlide+xml"/>
  <Override PartName="/ppt/theme/themeOverride14.xml" ContentType="application/vnd.openxmlformats-officedocument.themeOverride+xml"/>
  <Override PartName="/ppt/theme/themeOverride15.xml" ContentType="application/vnd.openxmlformats-officedocument.themeOverride+xml"/>
  <Override PartName="/ppt/theme/themeOverride16.xml" ContentType="application/vnd.openxmlformats-officedocument.themeOverride+xml"/>
  <Override PartName="/ppt/theme/themeOverride17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707" r:id="rId2"/>
    <p:sldMasterId id="2147483689" r:id="rId3"/>
    <p:sldMasterId id="2147483660" r:id="rId4"/>
  </p:sldMasterIdLst>
  <p:notesMasterIdLst>
    <p:notesMasterId r:id="rId45"/>
  </p:notesMasterIdLst>
  <p:handoutMasterIdLst>
    <p:handoutMasterId r:id="rId46"/>
  </p:handoutMasterIdLst>
  <p:sldIdLst>
    <p:sldId id="256" r:id="rId5"/>
    <p:sldId id="397" r:id="rId6"/>
    <p:sldId id="396" r:id="rId7"/>
    <p:sldId id="398" r:id="rId8"/>
    <p:sldId id="379" r:id="rId9"/>
    <p:sldId id="411" r:id="rId10"/>
    <p:sldId id="412" r:id="rId11"/>
    <p:sldId id="368" r:id="rId12"/>
    <p:sldId id="351" r:id="rId13"/>
    <p:sldId id="413" r:id="rId14"/>
    <p:sldId id="414" r:id="rId15"/>
    <p:sldId id="415" r:id="rId16"/>
    <p:sldId id="416" r:id="rId17"/>
    <p:sldId id="365" r:id="rId18"/>
    <p:sldId id="417" r:id="rId19"/>
    <p:sldId id="409" r:id="rId20"/>
    <p:sldId id="407" r:id="rId21"/>
    <p:sldId id="408" r:id="rId22"/>
    <p:sldId id="380" r:id="rId23"/>
    <p:sldId id="381" r:id="rId24"/>
    <p:sldId id="383" r:id="rId25"/>
    <p:sldId id="359" r:id="rId26"/>
    <p:sldId id="405" r:id="rId27"/>
    <p:sldId id="384" r:id="rId28"/>
    <p:sldId id="385" r:id="rId29"/>
    <p:sldId id="399" r:id="rId30"/>
    <p:sldId id="386" r:id="rId31"/>
    <p:sldId id="387" r:id="rId32"/>
    <p:sldId id="388" r:id="rId33"/>
    <p:sldId id="390" r:id="rId34"/>
    <p:sldId id="391" r:id="rId35"/>
    <p:sldId id="400" r:id="rId36"/>
    <p:sldId id="392" r:id="rId37"/>
    <p:sldId id="393" r:id="rId38"/>
    <p:sldId id="401" r:id="rId39"/>
    <p:sldId id="395" r:id="rId40"/>
    <p:sldId id="389" r:id="rId41"/>
    <p:sldId id="406" r:id="rId42"/>
    <p:sldId id="410" r:id="rId43"/>
    <p:sldId id="418" r:id="rId44"/>
  </p:sldIdLst>
  <p:sldSz cx="9144000" cy="6858000" type="screen4x3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800000"/>
    <a:srgbClr val="490F17"/>
    <a:srgbClr val="FF09ED"/>
    <a:srgbClr val="0080FF"/>
    <a:srgbClr val="003E1C"/>
    <a:srgbClr val="00AC4E"/>
    <a:srgbClr val="007A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97" autoAdjust="0"/>
    <p:restoredTop sz="93018" autoAdjust="0"/>
  </p:normalViewPr>
  <p:slideViewPr>
    <p:cSldViewPr snapToGrid="0" snapToObjects="1">
      <p:cViewPr varScale="1">
        <p:scale>
          <a:sx n="78" d="100"/>
          <a:sy n="78" d="100"/>
        </p:scale>
        <p:origin x="1176" y="1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86" d="100"/>
          <a:sy n="86" d="100"/>
        </p:scale>
        <p:origin x="3928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viewProps" Target="viewProps.xml"/><Relationship Id="rId8" Type="http://schemas.openxmlformats.org/officeDocument/2006/relationships/slide" Target="slides/slide4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e047697\Documents\Puc_Lean_2016\TRERoadMap\TRE_RoadMapLeanSixSigma.xlsm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pt-BR"/>
              <a:t>Média</a:t>
            </a:r>
            <a:r>
              <a:rPr lang="pt-BR" baseline="0"/>
              <a:t> de Dias  por Trâmite</a:t>
            </a:r>
            <a:br>
              <a:rPr lang="pt-BR" baseline="0"/>
            </a:br>
            <a:r>
              <a:rPr lang="pt-BR" baseline="0"/>
              <a:t>Unidades da  SECGS</a:t>
            </a:r>
            <a:br>
              <a:rPr lang="pt-BR" baseline="0"/>
            </a:br>
            <a:r>
              <a:rPr lang="pt-BR" baseline="0"/>
              <a:t>38 PADS</a:t>
            </a:r>
            <a:endParaRPr lang="pt-BR"/>
          </a:p>
        </c:rich>
      </c:tx>
      <c:overlay val="0"/>
      <c:spPr>
        <a:noFill/>
        <a:ln>
          <a:noFill/>
        </a:ln>
        <a:effectLst/>
      </c:spPr>
    </c:title>
    <c:autoTitleDeleted val="0"/>
    <c:pivotFmts>
      <c:pivotFmt>
        <c:idx val="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3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3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3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3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3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3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3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3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3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3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4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4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4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4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4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4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4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4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4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4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5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5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5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5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5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5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5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5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5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5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6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6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6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6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6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6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6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6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6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6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7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7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7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7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7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7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7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7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7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7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8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8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8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8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8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8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8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8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8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8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9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9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9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9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9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9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9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9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9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9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0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0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0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0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0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0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0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0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0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0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1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1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1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1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1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1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1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1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1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1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2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2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2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2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2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2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2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2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2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2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3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3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3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3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3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3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3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3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3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3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4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4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4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4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4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4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4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4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4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4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5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5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5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5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5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5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5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5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5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5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6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6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6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6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6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6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6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6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6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6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7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7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7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7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7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7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7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7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7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7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8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8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8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8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8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8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8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8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8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8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9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9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9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9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9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9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9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9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9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9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0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0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0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0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0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0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0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0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0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0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1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1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1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1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1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1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1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1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1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1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2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2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2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2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2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2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2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2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2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2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3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3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3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3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3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3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3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3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3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3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4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4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4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4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4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4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4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4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4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4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</c:pivotFmts>
    <c:plotArea>
      <c:layout/>
      <c:radarChart>
        <c:radarStyle val="marker"/>
        <c:varyColors val="0"/>
        <c:ser>
          <c:idx val="0"/>
          <c:order val="0"/>
          <c:tx>
            <c:v>Total</c:v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Lit>
              <c:ptCount val="10"/>
              <c:pt idx="0">
                <c:v>CIP</c:v>
              </c:pt>
              <c:pt idx="1">
                <c:v>CSTA</c:v>
              </c:pt>
              <c:pt idx="2">
                <c:v>SAPRE</c:v>
              </c:pt>
              <c:pt idx="3">
                <c:v>SECGS</c:v>
              </c:pt>
              <c:pt idx="4">
                <c:v>SESEG</c:v>
              </c:pt>
              <c:pt idx="5">
                <c:v>SMIC</c:v>
              </c:pt>
              <c:pt idx="6">
                <c:v>SMIN</c:v>
              </c:pt>
              <c:pt idx="7">
                <c:v>SOP</c:v>
              </c:pt>
              <c:pt idx="8">
                <c:v>ST</c:v>
              </c:pt>
              <c:pt idx="9">
                <c:v>ASG</c:v>
              </c:pt>
            </c:strLit>
          </c:cat>
          <c:val>
            <c:numLit>
              <c:formatCode>General</c:formatCode>
              <c:ptCount val="10"/>
              <c:pt idx="0">
                <c:v>3.099897119341525</c:v>
              </c:pt>
              <c:pt idx="1">
                <c:v>8.6041666666668402</c:v>
              </c:pt>
              <c:pt idx="2">
                <c:v>22.488304093568189</c:v>
              </c:pt>
              <c:pt idx="3">
                <c:v>2.3419704861112223</c:v>
              </c:pt>
              <c:pt idx="4">
                <c:v>11.384280303029795</c:v>
              </c:pt>
              <c:pt idx="5">
                <c:v>9.9357940821257369</c:v>
              </c:pt>
              <c:pt idx="6">
                <c:v>23.999826388889232</c:v>
              </c:pt>
              <c:pt idx="7">
                <c:v>4.6644965277769188</c:v>
              </c:pt>
              <c:pt idx="8">
                <c:v>3.2626736111105856</c:v>
              </c:pt>
              <c:pt idx="9">
                <c:v>2.7852623456791559</c:v>
              </c:pt>
            </c:numLit>
          </c:val>
          <c:extLst>
            <c:ext xmlns:c16="http://schemas.microsoft.com/office/drawing/2014/chart" uri="{C3380CC4-5D6E-409C-BE32-E72D297353CC}">
              <c16:uniqueId val="{00000000-96C4-4C43-9C34-D36AE32A008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078296656"/>
        <c:axId val="-2078300464"/>
      </c:radarChart>
      <c:catAx>
        <c:axId val="-20782966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-2078300464"/>
        <c:crosses val="autoZero"/>
        <c:auto val="1"/>
        <c:lblAlgn val="ctr"/>
        <c:lblOffset val="100"/>
        <c:noMultiLvlLbl val="0"/>
      </c:catAx>
      <c:valAx>
        <c:axId val="-20783004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-207829665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pt-BR"/>
    </a:p>
  </c:txPr>
  <c:externalData r:id="rId1">
    <c:autoUpdate val="0"/>
  </c:externalData>
  <c:extLst/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3">
  <dgm:title val=""/>
  <dgm:desc val=""/>
  <dgm:catLst>
    <dgm:cat type="accent3" pri="11300"/>
  </dgm:catLst>
  <dgm:styleLbl name="node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shade val="80000"/>
      </a:schemeClr>
      <a:schemeClr val="accent3">
        <a:tint val="7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/>
    <dgm:txEffectClrLst/>
  </dgm:styleLbl>
  <dgm:styleLbl name="ln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9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8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3">
  <dgm:title val=""/>
  <dgm:desc val=""/>
  <dgm:catLst>
    <dgm:cat type="accent3" pri="11300"/>
  </dgm:catLst>
  <dgm:styleLbl name="node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shade val="80000"/>
      </a:schemeClr>
      <a:schemeClr val="accent3">
        <a:tint val="7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/>
    <dgm:txEffectClrLst/>
  </dgm:styleLbl>
  <dgm:styleLbl name="ln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9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8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AA30471-4DC3-4D29-B089-D29F0A7C8DCF}" type="doc">
      <dgm:prSet loTypeId="urn:microsoft.com/office/officeart/2008/layout/NameandTitleOrganizationalChart" loCatId="hierarchy" qsTypeId="urn:microsoft.com/office/officeart/2005/8/quickstyle/3d4" qsCatId="3D" csTypeId="urn:microsoft.com/office/officeart/2005/8/colors/accent3_3" csCatId="accent3" phldr="1"/>
      <dgm:spPr/>
      <dgm:t>
        <a:bodyPr/>
        <a:lstStyle/>
        <a:p>
          <a:endParaRPr lang="pt-BR"/>
        </a:p>
      </dgm:t>
    </dgm:pt>
    <dgm:pt modelId="{135EF147-7E60-4EF1-B26E-1AEC92F02C76}">
      <dgm:prSet phldrT="[Texto]"/>
      <dgm:spPr>
        <a:xfrm>
          <a:off x="2731242" y="52530"/>
          <a:ext cx="2490448" cy="1352696"/>
        </a:xfrm>
        <a:prstGeom prst="rect">
          <a:avLst/>
        </a:prstGeom>
        <a:solidFill>
          <a:srgbClr val="5B9BD5">
            <a:lumMod val="75000"/>
          </a:srgb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gm:spPr>
      <dgm:t>
        <a:bodyPr/>
        <a:lstStyle/>
        <a:p>
          <a:r>
            <a:rPr lang="pt-BR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SECGS</a:t>
          </a:r>
        </a:p>
      </dgm:t>
    </dgm:pt>
    <dgm:pt modelId="{76C832B2-AB09-42D1-9614-EDDDFADD2AC9}" type="parTrans" cxnId="{3A6C13D0-FCBC-499C-9731-E34C44CEA176}">
      <dgm:prSet/>
      <dgm:spPr/>
      <dgm:t>
        <a:bodyPr/>
        <a:lstStyle/>
        <a:p>
          <a:endParaRPr lang="pt-BR"/>
        </a:p>
      </dgm:t>
    </dgm:pt>
    <dgm:pt modelId="{7622962D-0D70-43DD-868E-5F77B28BA92F}" type="sibTrans" cxnId="{3A6C13D0-FCBC-499C-9731-E34C44CEA176}">
      <dgm:prSet custT="1"/>
      <dgm:spPr>
        <a:xfrm>
          <a:off x="4024197" y="1006740"/>
          <a:ext cx="2469166" cy="901557"/>
        </a:xfrm>
        <a:prstGeom prst="rect">
          <a:avLst/>
        </a:prstGeo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6350" cap="flat" cmpd="sng" algn="ctr">
          <a:solidFill>
            <a:srgbClr val="A5A5A5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12700" extrusionH="1700" prstMaterial="dkEdge">
          <a:bevelT w="25400" h="6350" prst="softRound"/>
          <a:bevelB w="0" h="0" prst="convex"/>
        </a:sp3d>
      </dgm:spPr>
      <dgm:t>
        <a:bodyPr anchor="ctr"/>
        <a:lstStyle/>
        <a:p>
          <a:pPr algn="ctr"/>
          <a:r>
            <a:rPr lang="pt-BR" sz="1200" b="1" baseline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Média de dias geral atual</a:t>
          </a:r>
        </a:p>
        <a:p>
          <a:pPr algn="ctr"/>
          <a:r>
            <a:rPr lang="pt-BR" sz="1200" b="1" baseline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2,34 dias</a:t>
          </a:r>
        </a:p>
      </dgm:t>
    </dgm:pt>
    <dgm:pt modelId="{BF221DDE-4F71-4903-AB0B-6FFFD5C973A7}" type="asst">
      <dgm:prSet phldrT="[Texto]"/>
      <dgm:spPr>
        <a:xfrm>
          <a:off x="57608" y="2544213"/>
          <a:ext cx="3451206" cy="1207645"/>
        </a:xfrm>
        <a:prstGeom prst="rect">
          <a:avLst/>
        </a:prstGeom>
        <a:solidFill>
          <a:srgbClr val="ED7D31">
            <a:lumMod val="60000"/>
            <a:lumOff val="40000"/>
          </a:srgb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gm:spPr>
      <dgm:t>
        <a:bodyPr/>
        <a:lstStyle/>
        <a:p>
          <a:r>
            <a:rPr lang="pt-BR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Coordenadoria de InfraEstrutura Predial</a:t>
          </a:r>
        </a:p>
      </dgm:t>
    </dgm:pt>
    <dgm:pt modelId="{D9D3F215-3512-4667-8F51-69E4BCD03FD0}" type="parTrans" cxnId="{D65C5E86-0DE1-4D25-9189-A16409F888A4}">
      <dgm:prSet/>
      <dgm:spPr>
        <a:xfrm>
          <a:off x="3508814" y="1405227"/>
          <a:ext cx="467651" cy="1742808"/>
        </a:xfrm>
        <a:custGeom>
          <a:avLst/>
          <a:gdLst/>
          <a:ahLst/>
          <a:cxnLst/>
          <a:rect l="0" t="0" r="0" b="0"/>
          <a:pathLst>
            <a:path>
              <a:moveTo>
                <a:pt x="467651" y="0"/>
              </a:moveTo>
              <a:lnTo>
                <a:pt x="467651" y="1742808"/>
              </a:lnTo>
              <a:lnTo>
                <a:pt x="0" y="1742808"/>
              </a:lnTo>
            </a:path>
          </a:pathLst>
        </a:custGeom>
        <a:noFill/>
        <a:ln w="12700" cap="flat" cmpd="sng" algn="ctr">
          <a:solidFill>
            <a:srgbClr val="A5A5A5">
              <a:tint val="99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  <a:sp3d z="-40000" prstMaterial="matte"/>
      </dgm:spPr>
      <dgm:t>
        <a:bodyPr/>
        <a:lstStyle/>
        <a:p>
          <a:endParaRPr lang="pt-BR"/>
        </a:p>
      </dgm:t>
    </dgm:pt>
    <dgm:pt modelId="{AB490AA3-1DE3-43C5-B6ED-BA109D31E6CA}" type="sibTrans" cxnId="{D65C5E86-0DE1-4D25-9189-A16409F888A4}">
      <dgm:prSet custT="1"/>
      <dgm:spPr>
        <a:xfrm>
          <a:off x="1820340" y="3536101"/>
          <a:ext cx="2661259" cy="870712"/>
        </a:xfrm>
        <a:prstGeom prst="rect">
          <a:avLst/>
        </a:prstGeo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6350" cap="flat" cmpd="sng" algn="ctr">
          <a:solidFill>
            <a:srgbClr val="A5A5A5">
              <a:tint val="99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12700" extrusionH="1700" prstMaterial="dkEdge">
          <a:bevelT w="25400" h="6350" prst="softRound"/>
          <a:bevelB w="0" h="0" prst="convex"/>
        </a:sp3d>
      </dgm:spPr>
      <dgm:t>
        <a:bodyPr/>
        <a:lstStyle/>
        <a:p>
          <a:pPr algn="ctr"/>
          <a:r>
            <a:rPr lang="pt-BR" sz="1200" b="1" baseline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Média de dias geral Atual</a:t>
          </a:r>
        </a:p>
        <a:p>
          <a:pPr algn="ctr"/>
          <a:r>
            <a:rPr lang="pt-BR" sz="1200" b="1" baseline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12,84 dias</a:t>
          </a:r>
        </a:p>
      </dgm:t>
    </dgm:pt>
    <dgm:pt modelId="{75051719-400E-4F9F-B15F-B3729F530692}" type="asst">
      <dgm:prSet phldrT="[Texto]"/>
      <dgm:spPr>
        <a:xfrm>
          <a:off x="4551012" y="2346150"/>
          <a:ext cx="3806297" cy="1603772"/>
        </a:xfrm>
        <a:prstGeom prst="rect">
          <a:avLst/>
        </a:prstGeom>
        <a:solidFill>
          <a:srgbClr val="70AD47">
            <a:lumMod val="60000"/>
            <a:lumOff val="40000"/>
          </a:srgb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gm:spPr>
      <dgm:t>
        <a:bodyPr/>
        <a:lstStyle/>
        <a:p>
          <a:r>
            <a:rPr lang="pt-BR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Coordenadoria de Segurança, Transporte e Apoio Administrativo</a:t>
          </a:r>
        </a:p>
      </dgm:t>
    </dgm:pt>
    <dgm:pt modelId="{561AD9CF-9C2D-4D3C-9428-E144306BF9AB}" type="parTrans" cxnId="{C17EE332-CD9F-4124-9695-D70D79DF0099}">
      <dgm:prSet/>
      <dgm:spPr>
        <a:xfrm>
          <a:off x="3976466" y="1405227"/>
          <a:ext cx="574546" cy="174280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42808"/>
              </a:lnTo>
              <a:lnTo>
                <a:pt x="574546" y="1742808"/>
              </a:lnTo>
            </a:path>
          </a:pathLst>
        </a:custGeom>
        <a:noFill/>
        <a:ln w="12700" cap="flat" cmpd="sng" algn="ctr">
          <a:solidFill>
            <a:srgbClr val="A5A5A5">
              <a:tint val="99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  <a:sp3d z="-40000" prstMaterial="matte"/>
      </dgm:spPr>
      <dgm:t>
        <a:bodyPr/>
        <a:lstStyle/>
        <a:p>
          <a:endParaRPr lang="pt-BR"/>
        </a:p>
      </dgm:t>
    </dgm:pt>
    <dgm:pt modelId="{B7B1EFDA-0007-4EF9-908F-E4288AFC3394}" type="sibTrans" cxnId="{C17EE332-CD9F-4124-9695-D70D79DF0099}">
      <dgm:prSet custT="1"/>
      <dgm:spPr>
        <a:xfrm>
          <a:off x="5917695" y="3706515"/>
          <a:ext cx="2665355" cy="822052"/>
        </a:xfrm>
        <a:prstGeom prst="rect">
          <a:avLst/>
        </a:prstGeo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6350" cap="flat" cmpd="sng" algn="ctr">
          <a:solidFill>
            <a:srgbClr val="A5A5A5">
              <a:tint val="99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12700" extrusionH="1700" prstMaterial="dkEdge">
          <a:bevelT w="25400" h="6350" prst="softRound"/>
          <a:bevelB w="0" h="0" prst="convex"/>
        </a:sp3d>
      </dgm:spPr>
      <dgm:t>
        <a:bodyPr anchor="ctr"/>
        <a:lstStyle/>
        <a:p>
          <a:pPr algn="ctr"/>
          <a:r>
            <a:rPr lang="pt-BR" sz="1200" b="1" baseline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Média de dias geral Atual </a:t>
          </a:r>
        </a:p>
        <a:p>
          <a:pPr algn="ctr"/>
          <a:r>
            <a:rPr lang="pt-BR" sz="1200" b="1" baseline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6,51 dias</a:t>
          </a:r>
        </a:p>
      </dgm:t>
    </dgm:pt>
    <dgm:pt modelId="{436D48CC-DDAC-4667-97A1-D3E1594227CF}" type="pres">
      <dgm:prSet presAssocID="{9AA30471-4DC3-4D29-B089-D29F0A7C8DC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84DA8FEE-DD40-478B-9621-47D42219D0E3}" type="pres">
      <dgm:prSet presAssocID="{135EF147-7E60-4EF1-B26E-1AEC92F02C76}" presName="hierRoot1" presStyleCnt="0">
        <dgm:presLayoutVars>
          <dgm:hierBranch val="init"/>
        </dgm:presLayoutVars>
      </dgm:prSet>
      <dgm:spPr/>
    </dgm:pt>
    <dgm:pt modelId="{168A18DB-4775-4DA0-A5D7-A772CEEAE09B}" type="pres">
      <dgm:prSet presAssocID="{135EF147-7E60-4EF1-B26E-1AEC92F02C76}" presName="rootComposite1" presStyleCnt="0"/>
      <dgm:spPr/>
    </dgm:pt>
    <dgm:pt modelId="{3A89D813-C7B3-4C5F-A294-1F0DA5CBCB59}" type="pres">
      <dgm:prSet presAssocID="{135EF147-7E60-4EF1-B26E-1AEC92F02C76}" presName="rootText1" presStyleLbl="node0" presStyleIdx="0" presStyleCnt="1" custScaleX="67863" custScaleY="71192">
        <dgm:presLayoutVars>
          <dgm:chMax/>
          <dgm:chPref val="3"/>
        </dgm:presLayoutVars>
      </dgm:prSet>
      <dgm:spPr/>
    </dgm:pt>
    <dgm:pt modelId="{5F8F8BDA-A44A-43E4-8836-EB4A37A33C47}" type="pres">
      <dgm:prSet presAssocID="{135EF147-7E60-4EF1-B26E-1AEC92F02C76}" presName="titleText1" presStyleLbl="fgAcc0" presStyleIdx="0" presStyleCnt="1" custScaleX="74759" custScaleY="142346" custLinFactNeighborX="22158" custLinFactNeighborY="-18289">
        <dgm:presLayoutVars>
          <dgm:chMax val="0"/>
          <dgm:chPref val="0"/>
        </dgm:presLayoutVars>
      </dgm:prSet>
      <dgm:spPr/>
    </dgm:pt>
    <dgm:pt modelId="{BC5C8032-0E19-486F-AE44-6334D27CAF1A}" type="pres">
      <dgm:prSet presAssocID="{135EF147-7E60-4EF1-B26E-1AEC92F02C76}" presName="rootConnector1" presStyleLbl="node1" presStyleIdx="0" presStyleCnt="0"/>
      <dgm:spPr/>
    </dgm:pt>
    <dgm:pt modelId="{FBB1F987-DE24-453F-BBC1-043DC8063605}" type="pres">
      <dgm:prSet presAssocID="{135EF147-7E60-4EF1-B26E-1AEC92F02C76}" presName="hierChild2" presStyleCnt="0"/>
      <dgm:spPr/>
    </dgm:pt>
    <dgm:pt modelId="{E5DCA871-FCC3-4D66-9159-5C31C710EFE6}" type="pres">
      <dgm:prSet presAssocID="{135EF147-7E60-4EF1-B26E-1AEC92F02C76}" presName="hierChild3" presStyleCnt="0"/>
      <dgm:spPr/>
    </dgm:pt>
    <dgm:pt modelId="{E91326DC-2B71-4753-BD62-3A30563DA756}" type="pres">
      <dgm:prSet presAssocID="{D9D3F215-3512-4667-8F51-69E4BCD03FD0}" presName="Name96" presStyleLbl="parChTrans1D2" presStyleIdx="0" presStyleCnt="2"/>
      <dgm:spPr/>
    </dgm:pt>
    <dgm:pt modelId="{961A8F50-A26F-4D9F-A784-8241185FAADC}" type="pres">
      <dgm:prSet presAssocID="{BF221DDE-4F71-4903-AB0B-6FFFD5C973A7}" presName="hierRoot3" presStyleCnt="0">
        <dgm:presLayoutVars>
          <dgm:hierBranch val="init"/>
        </dgm:presLayoutVars>
      </dgm:prSet>
      <dgm:spPr/>
    </dgm:pt>
    <dgm:pt modelId="{71355753-692B-460D-BCA9-27AFE11F7858}" type="pres">
      <dgm:prSet presAssocID="{BF221DDE-4F71-4903-AB0B-6FFFD5C973A7}" presName="rootComposite3" presStyleCnt="0"/>
      <dgm:spPr/>
    </dgm:pt>
    <dgm:pt modelId="{90EB68D5-14B2-4596-9478-C3C10B7807D5}" type="pres">
      <dgm:prSet presAssocID="{BF221DDE-4F71-4903-AB0B-6FFFD5C973A7}" presName="rootText3" presStyleLbl="asst1" presStyleIdx="0" presStyleCnt="2" custScaleX="94043" custScaleY="63558" custLinFactNeighborX="-3780" custLinFactNeighborY="-37516">
        <dgm:presLayoutVars>
          <dgm:chPref val="3"/>
        </dgm:presLayoutVars>
      </dgm:prSet>
      <dgm:spPr/>
    </dgm:pt>
    <dgm:pt modelId="{89066B75-ED60-4CD0-A599-7A89A83526FF}" type="pres">
      <dgm:prSet presAssocID="{BF221DDE-4F71-4903-AB0B-6FFFD5C973A7}" presName="titleText3" presStyleLbl="fgAcc2" presStyleIdx="0" presStyleCnt="2" custScaleX="80575" custScaleY="137476" custLinFactY="-15872" custLinFactNeighborX="20545" custLinFactNeighborY="-100000">
        <dgm:presLayoutVars>
          <dgm:chMax val="0"/>
          <dgm:chPref val="0"/>
        </dgm:presLayoutVars>
      </dgm:prSet>
      <dgm:spPr/>
    </dgm:pt>
    <dgm:pt modelId="{B737CC4C-9548-45F3-B5DE-C4E20A98FE6C}" type="pres">
      <dgm:prSet presAssocID="{BF221DDE-4F71-4903-AB0B-6FFFD5C973A7}" presName="rootConnector3" presStyleLbl="asst1" presStyleIdx="0" presStyleCnt="2"/>
      <dgm:spPr/>
    </dgm:pt>
    <dgm:pt modelId="{1EF81898-84CB-4573-84ED-39F8EFCAA798}" type="pres">
      <dgm:prSet presAssocID="{BF221DDE-4F71-4903-AB0B-6FFFD5C973A7}" presName="hierChild6" presStyleCnt="0"/>
      <dgm:spPr/>
    </dgm:pt>
    <dgm:pt modelId="{F0DEC4E4-020F-4026-BD96-E0945FDA8F78}" type="pres">
      <dgm:prSet presAssocID="{BF221DDE-4F71-4903-AB0B-6FFFD5C973A7}" presName="hierChild7" presStyleCnt="0"/>
      <dgm:spPr/>
    </dgm:pt>
    <dgm:pt modelId="{8E528058-98A8-4A3A-9244-1A2C0256C7FC}" type="pres">
      <dgm:prSet presAssocID="{561AD9CF-9C2D-4D3C-9428-E144306BF9AB}" presName="Name96" presStyleLbl="parChTrans1D2" presStyleIdx="1" presStyleCnt="2"/>
      <dgm:spPr/>
    </dgm:pt>
    <dgm:pt modelId="{53414CF3-5630-469D-BD5A-97137180E3FC}" type="pres">
      <dgm:prSet presAssocID="{75051719-400E-4F9F-B15F-B3729F530692}" presName="hierRoot3" presStyleCnt="0">
        <dgm:presLayoutVars>
          <dgm:hierBranch val="init"/>
        </dgm:presLayoutVars>
      </dgm:prSet>
      <dgm:spPr/>
    </dgm:pt>
    <dgm:pt modelId="{CA4E964E-3809-4B82-8C3E-287396062B14}" type="pres">
      <dgm:prSet presAssocID="{75051719-400E-4F9F-B15F-B3729F530692}" presName="rootComposite3" presStyleCnt="0"/>
      <dgm:spPr/>
    </dgm:pt>
    <dgm:pt modelId="{CCA0075A-A7AE-49CF-83FB-62BB71135E84}" type="pres">
      <dgm:prSet presAssocID="{75051719-400E-4F9F-B15F-B3729F530692}" presName="rootText3" presStyleLbl="asst1" presStyleIdx="1" presStyleCnt="2" custScaleX="103719" custScaleY="84406" custLinFactNeighborX="-3780" custLinFactNeighborY="-37516">
        <dgm:presLayoutVars>
          <dgm:chPref val="3"/>
        </dgm:presLayoutVars>
      </dgm:prSet>
      <dgm:spPr/>
    </dgm:pt>
    <dgm:pt modelId="{B75ED563-A8D5-4679-956D-D84CE042C32D}" type="pres">
      <dgm:prSet presAssocID="{75051719-400E-4F9F-B15F-B3729F530692}" presName="titleText3" presStyleLbl="fgAcc2" presStyleIdx="1" presStyleCnt="2" custScaleX="80699" custScaleY="129793" custLinFactNeighborX="22193" custLinFactNeighborY="-92807">
        <dgm:presLayoutVars>
          <dgm:chMax val="0"/>
          <dgm:chPref val="0"/>
        </dgm:presLayoutVars>
      </dgm:prSet>
      <dgm:spPr/>
    </dgm:pt>
    <dgm:pt modelId="{4C8BC104-26E9-466F-BE29-542017A0C33C}" type="pres">
      <dgm:prSet presAssocID="{75051719-400E-4F9F-B15F-B3729F530692}" presName="rootConnector3" presStyleLbl="asst1" presStyleIdx="1" presStyleCnt="2"/>
      <dgm:spPr/>
    </dgm:pt>
    <dgm:pt modelId="{1884FDC6-E5D2-4F71-8591-6FE09D1D6F53}" type="pres">
      <dgm:prSet presAssocID="{75051719-400E-4F9F-B15F-B3729F530692}" presName="hierChild6" presStyleCnt="0"/>
      <dgm:spPr/>
    </dgm:pt>
    <dgm:pt modelId="{22DE3C51-FC91-4F53-BE4C-A563123CEF84}" type="pres">
      <dgm:prSet presAssocID="{75051719-400E-4F9F-B15F-B3729F530692}" presName="hierChild7" presStyleCnt="0"/>
      <dgm:spPr/>
    </dgm:pt>
  </dgm:ptLst>
  <dgm:cxnLst>
    <dgm:cxn modelId="{8EFC5418-9667-4B28-A94D-A68CF6E2F6BA}" type="presOf" srcId="{AB490AA3-1DE3-43C5-B6ED-BA109D31E6CA}" destId="{89066B75-ED60-4CD0-A599-7A89A83526FF}" srcOrd="0" destOrd="0" presId="urn:microsoft.com/office/officeart/2008/layout/NameandTitleOrganizationalChart"/>
    <dgm:cxn modelId="{88678329-2A7C-469B-BB6F-9398B9884B2B}" type="presOf" srcId="{7622962D-0D70-43DD-868E-5F77B28BA92F}" destId="{5F8F8BDA-A44A-43E4-8836-EB4A37A33C47}" srcOrd="0" destOrd="0" presId="urn:microsoft.com/office/officeart/2008/layout/NameandTitleOrganizationalChart"/>
    <dgm:cxn modelId="{C17EE332-CD9F-4124-9695-D70D79DF0099}" srcId="{135EF147-7E60-4EF1-B26E-1AEC92F02C76}" destId="{75051719-400E-4F9F-B15F-B3729F530692}" srcOrd="1" destOrd="0" parTransId="{561AD9CF-9C2D-4D3C-9428-E144306BF9AB}" sibTransId="{B7B1EFDA-0007-4EF9-908F-E4288AFC3394}"/>
    <dgm:cxn modelId="{DD214F3A-C4ED-4103-9F0C-7D0F5C4EE126}" type="presOf" srcId="{BF221DDE-4F71-4903-AB0B-6FFFD5C973A7}" destId="{90EB68D5-14B2-4596-9478-C3C10B7807D5}" srcOrd="0" destOrd="0" presId="urn:microsoft.com/office/officeart/2008/layout/NameandTitleOrganizationalChart"/>
    <dgm:cxn modelId="{6329D55C-1B7D-41F3-BC37-0DB4C66C195E}" type="presOf" srcId="{75051719-400E-4F9F-B15F-B3729F530692}" destId="{4C8BC104-26E9-466F-BE29-542017A0C33C}" srcOrd="1" destOrd="0" presId="urn:microsoft.com/office/officeart/2008/layout/NameandTitleOrganizationalChart"/>
    <dgm:cxn modelId="{1F0C544E-D11E-48C9-9A8C-F68062FC7D73}" type="presOf" srcId="{9AA30471-4DC3-4D29-B089-D29F0A7C8DCF}" destId="{436D48CC-DDAC-4667-97A1-D3E1594227CF}" srcOrd="0" destOrd="0" presId="urn:microsoft.com/office/officeart/2008/layout/NameandTitleOrganizationalChart"/>
    <dgm:cxn modelId="{D2EFA97E-D1A4-4825-A7D2-E8B74DE4E0E8}" type="presOf" srcId="{D9D3F215-3512-4667-8F51-69E4BCD03FD0}" destId="{E91326DC-2B71-4753-BD62-3A30563DA756}" srcOrd="0" destOrd="0" presId="urn:microsoft.com/office/officeart/2008/layout/NameandTitleOrganizationalChart"/>
    <dgm:cxn modelId="{D65C5E86-0DE1-4D25-9189-A16409F888A4}" srcId="{135EF147-7E60-4EF1-B26E-1AEC92F02C76}" destId="{BF221DDE-4F71-4903-AB0B-6FFFD5C973A7}" srcOrd="0" destOrd="0" parTransId="{D9D3F215-3512-4667-8F51-69E4BCD03FD0}" sibTransId="{AB490AA3-1DE3-43C5-B6ED-BA109D31E6CA}"/>
    <dgm:cxn modelId="{C4342694-34C7-48F4-8CE9-AE07CD4499B2}" type="presOf" srcId="{75051719-400E-4F9F-B15F-B3729F530692}" destId="{CCA0075A-A7AE-49CF-83FB-62BB71135E84}" srcOrd="0" destOrd="0" presId="urn:microsoft.com/office/officeart/2008/layout/NameandTitleOrganizationalChart"/>
    <dgm:cxn modelId="{8B9D6CB2-4705-4D2D-BAC8-6A017895AD2E}" type="presOf" srcId="{B7B1EFDA-0007-4EF9-908F-E4288AFC3394}" destId="{B75ED563-A8D5-4679-956D-D84CE042C32D}" srcOrd="0" destOrd="0" presId="urn:microsoft.com/office/officeart/2008/layout/NameandTitleOrganizationalChart"/>
    <dgm:cxn modelId="{A4431EBC-FF17-4E48-8A7B-A7287A5DCF93}" type="presOf" srcId="{135EF147-7E60-4EF1-B26E-1AEC92F02C76}" destId="{BC5C8032-0E19-486F-AE44-6334D27CAF1A}" srcOrd="1" destOrd="0" presId="urn:microsoft.com/office/officeart/2008/layout/NameandTitleOrganizationalChart"/>
    <dgm:cxn modelId="{415FA2C6-7C98-4D10-A7B0-3C7F6D323BAA}" type="presOf" srcId="{BF221DDE-4F71-4903-AB0B-6FFFD5C973A7}" destId="{B737CC4C-9548-45F3-B5DE-C4E20A98FE6C}" srcOrd="1" destOrd="0" presId="urn:microsoft.com/office/officeart/2008/layout/NameandTitleOrganizationalChart"/>
    <dgm:cxn modelId="{3A6C13D0-FCBC-499C-9731-E34C44CEA176}" srcId="{9AA30471-4DC3-4D29-B089-D29F0A7C8DCF}" destId="{135EF147-7E60-4EF1-B26E-1AEC92F02C76}" srcOrd="0" destOrd="0" parTransId="{76C832B2-AB09-42D1-9614-EDDDFADD2AC9}" sibTransId="{7622962D-0D70-43DD-868E-5F77B28BA92F}"/>
    <dgm:cxn modelId="{0A6725E7-A2FE-4E55-AB9F-732433E5A04A}" type="presOf" srcId="{135EF147-7E60-4EF1-B26E-1AEC92F02C76}" destId="{3A89D813-C7B3-4C5F-A294-1F0DA5CBCB59}" srcOrd="0" destOrd="0" presId="urn:microsoft.com/office/officeart/2008/layout/NameandTitleOrganizationalChart"/>
    <dgm:cxn modelId="{2025ABF3-7324-4635-8FB4-8374ED654243}" type="presOf" srcId="{561AD9CF-9C2D-4D3C-9428-E144306BF9AB}" destId="{8E528058-98A8-4A3A-9244-1A2C0256C7FC}" srcOrd="0" destOrd="0" presId="urn:microsoft.com/office/officeart/2008/layout/NameandTitleOrganizationalChart"/>
    <dgm:cxn modelId="{143823E8-DB36-4868-B80A-5B3505656D33}" type="presParOf" srcId="{436D48CC-DDAC-4667-97A1-D3E1594227CF}" destId="{84DA8FEE-DD40-478B-9621-47D42219D0E3}" srcOrd="0" destOrd="0" presId="urn:microsoft.com/office/officeart/2008/layout/NameandTitleOrganizationalChart"/>
    <dgm:cxn modelId="{05F5A000-01FD-4E86-BC3E-8F2EE4E5EEDD}" type="presParOf" srcId="{84DA8FEE-DD40-478B-9621-47D42219D0E3}" destId="{168A18DB-4775-4DA0-A5D7-A772CEEAE09B}" srcOrd="0" destOrd="0" presId="urn:microsoft.com/office/officeart/2008/layout/NameandTitleOrganizationalChart"/>
    <dgm:cxn modelId="{8930D5E6-7EF5-424F-A6B7-702F510B982F}" type="presParOf" srcId="{168A18DB-4775-4DA0-A5D7-A772CEEAE09B}" destId="{3A89D813-C7B3-4C5F-A294-1F0DA5CBCB59}" srcOrd="0" destOrd="0" presId="urn:microsoft.com/office/officeart/2008/layout/NameandTitleOrganizationalChart"/>
    <dgm:cxn modelId="{4F52F54B-20BF-42AD-8032-E5287EEA7FB8}" type="presParOf" srcId="{168A18DB-4775-4DA0-A5D7-A772CEEAE09B}" destId="{5F8F8BDA-A44A-43E4-8836-EB4A37A33C47}" srcOrd="1" destOrd="0" presId="urn:microsoft.com/office/officeart/2008/layout/NameandTitleOrganizationalChart"/>
    <dgm:cxn modelId="{191C588E-F5B0-4FE8-AC2A-F8C3699FF622}" type="presParOf" srcId="{168A18DB-4775-4DA0-A5D7-A772CEEAE09B}" destId="{BC5C8032-0E19-486F-AE44-6334D27CAF1A}" srcOrd="2" destOrd="0" presId="urn:microsoft.com/office/officeart/2008/layout/NameandTitleOrganizationalChart"/>
    <dgm:cxn modelId="{5B4B9875-671B-4136-8AC9-1F0E13D1C21E}" type="presParOf" srcId="{84DA8FEE-DD40-478B-9621-47D42219D0E3}" destId="{FBB1F987-DE24-453F-BBC1-043DC8063605}" srcOrd="1" destOrd="0" presId="urn:microsoft.com/office/officeart/2008/layout/NameandTitleOrganizationalChart"/>
    <dgm:cxn modelId="{5617F5B6-E2E0-46E6-B66D-7439EDA66A56}" type="presParOf" srcId="{84DA8FEE-DD40-478B-9621-47D42219D0E3}" destId="{E5DCA871-FCC3-4D66-9159-5C31C710EFE6}" srcOrd="2" destOrd="0" presId="urn:microsoft.com/office/officeart/2008/layout/NameandTitleOrganizationalChart"/>
    <dgm:cxn modelId="{3C3E71EC-63C7-4C6E-BF90-84110F5E8700}" type="presParOf" srcId="{E5DCA871-FCC3-4D66-9159-5C31C710EFE6}" destId="{E91326DC-2B71-4753-BD62-3A30563DA756}" srcOrd="0" destOrd="0" presId="urn:microsoft.com/office/officeart/2008/layout/NameandTitleOrganizationalChart"/>
    <dgm:cxn modelId="{FCE438E5-357B-4787-9903-B87D00CD8F9A}" type="presParOf" srcId="{E5DCA871-FCC3-4D66-9159-5C31C710EFE6}" destId="{961A8F50-A26F-4D9F-A784-8241185FAADC}" srcOrd="1" destOrd="0" presId="urn:microsoft.com/office/officeart/2008/layout/NameandTitleOrganizationalChart"/>
    <dgm:cxn modelId="{1E6EFF18-9DBE-464A-96A2-D5D209269CE4}" type="presParOf" srcId="{961A8F50-A26F-4D9F-A784-8241185FAADC}" destId="{71355753-692B-460D-BCA9-27AFE11F7858}" srcOrd="0" destOrd="0" presId="urn:microsoft.com/office/officeart/2008/layout/NameandTitleOrganizationalChart"/>
    <dgm:cxn modelId="{D6EBFF2C-7638-4EB8-8BF7-5D18C55C34C4}" type="presParOf" srcId="{71355753-692B-460D-BCA9-27AFE11F7858}" destId="{90EB68D5-14B2-4596-9478-C3C10B7807D5}" srcOrd="0" destOrd="0" presId="urn:microsoft.com/office/officeart/2008/layout/NameandTitleOrganizationalChart"/>
    <dgm:cxn modelId="{35CD3B4F-EA73-4C2B-B034-2793480EE0DF}" type="presParOf" srcId="{71355753-692B-460D-BCA9-27AFE11F7858}" destId="{89066B75-ED60-4CD0-A599-7A89A83526FF}" srcOrd="1" destOrd="0" presId="urn:microsoft.com/office/officeart/2008/layout/NameandTitleOrganizationalChart"/>
    <dgm:cxn modelId="{B15307F7-8136-4306-BF5A-C810C834B0FC}" type="presParOf" srcId="{71355753-692B-460D-BCA9-27AFE11F7858}" destId="{B737CC4C-9548-45F3-B5DE-C4E20A98FE6C}" srcOrd="2" destOrd="0" presId="urn:microsoft.com/office/officeart/2008/layout/NameandTitleOrganizationalChart"/>
    <dgm:cxn modelId="{850CA838-B70D-4693-829C-65888FE2D8B2}" type="presParOf" srcId="{961A8F50-A26F-4D9F-A784-8241185FAADC}" destId="{1EF81898-84CB-4573-84ED-39F8EFCAA798}" srcOrd="1" destOrd="0" presId="urn:microsoft.com/office/officeart/2008/layout/NameandTitleOrganizationalChart"/>
    <dgm:cxn modelId="{F0C24F5B-D861-49C2-8F4E-142E52A81A34}" type="presParOf" srcId="{961A8F50-A26F-4D9F-A784-8241185FAADC}" destId="{F0DEC4E4-020F-4026-BD96-E0945FDA8F78}" srcOrd="2" destOrd="0" presId="urn:microsoft.com/office/officeart/2008/layout/NameandTitleOrganizationalChart"/>
    <dgm:cxn modelId="{193AECF3-3DE5-41FE-BEB1-1763B20DCCE5}" type="presParOf" srcId="{E5DCA871-FCC3-4D66-9159-5C31C710EFE6}" destId="{8E528058-98A8-4A3A-9244-1A2C0256C7FC}" srcOrd="2" destOrd="0" presId="urn:microsoft.com/office/officeart/2008/layout/NameandTitleOrganizationalChart"/>
    <dgm:cxn modelId="{603F1D70-DBC5-4E7D-A048-9A2BA366A41D}" type="presParOf" srcId="{E5DCA871-FCC3-4D66-9159-5C31C710EFE6}" destId="{53414CF3-5630-469D-BD5A-97137180E3FC}" srcOrd="3" destOrd="0" presId="urn:microsoft.com/office/officeart/2008/layout/NameandTitleOrganizationalChart"/>
    <dgm:cxn modelId="{A8BE3974-F5B3-46B3-9707-D2D20E042BB7}" type="presParOf" srcId="{53414CF3-5630-469D-BD5A-97137180E3FC}" destId="{CA4E964E-3809-4B82-8C3E-287396062B14}" srcOrd="0" destOrd="0" presId="urn:microsoft.com/office/officeart/2008/layout/NameandTitleOrganizationalChart"/>
    <dgm:cxn modelId="{BBC6700E-82E7-4D79-9C73-93984775EF87}" type="presParOf" srcId="{CA4E964E-3809-4B82-8C3E-287396062B14}" destId="{CCA0075A-A7AE-49CF-83FB-62BB71135E84}" srcOrd="0" destOrd="0" presId="urn:microsoft.com/office/officeart/2008/layout/NameandTitleOrganizationalChart"/>
    <dgm:cxn modelId="{019F89ED-9EBF-453D-A26D-11945F8861C5}" type="presParOf" srcId="{CA4E964E-3809-4B82-8C3E-287396062B14}" destId="{B75ED563-A8D5-4679-956D-D84CE042C32D}" srcOrd="1" destOrd="0" presId="urn:microsoft.com/office/officeart/2008/layout/NameandTitleOrganizationalChart"/>
    <dgm:cxn modelId="{4AD73BF0-33C4-489F-A30A-A82B6D21720B}" type="presParOf" srcId="{CA4E964E-3809-4B82-8C3E-287396062B14}" destId="{4C8BC104-26E9-466F-BE29-542017A0C33C}" srcOrd="2" destOrd="0" presId="urn:microsoft.com/office/officeart/2008/layout/NameandTitleOrganizationalChart"/>
    <dgm:cxn modelId="{01D76D54-7E05-4EEC-93B6-B2DF9F114B55}" type="presParOf" srcId="{53414CF3-5630-469D-BD5A-97137180E3FC}" destId="{1884FDC6-E5D2-4F71-8591-6FE09D1D6F53}" srcOrd="1" destOrd="0" presId="urn:microsoft.com/office/officeart/2008/layout/NameandTitleOrganizationalChart"/>
    <dgm:cxn modelId="{A6640B6E-F918-4C35-9EE5-EFF3EB325163}" type="presParOf" srcId="{53414CF3-5630-469D-BD5A-97137180E3FC}" destId="{22DE3C51-FC91-4F53-BE4C-A563123CEF84}" srcOrd="2" destOrd="0" presId="urn:microsoft.com/office/officeart/2008/layout/NameandTitleOrganizational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AA30471-4DC3-4D29-B089-D29F0A7C8DCF}" type="doc">
      <dgm:prSet loTypeId="urn:microsoft.com/office/officeart/2008/layout/NameandTitleOrganizationalChart" loCatId="hierarchy" qsTypeId="urn:microsoft.com/office/officeart/2005/8/quickstyle/3d4" qsCatId="3D" csTypeId="urn:microsoft.com/office/officeart/2005/8/colors/accent3_3" csCatId="accent3" phldr="1"/>
      <dgm:spPr/>
      <dgm:t>
        <a:bodyPr/>
        <a:lstStyle/>
        <a:p>
          <a:endParaRPr lang="pt-BR"/>
        </a:p>
      </dgm:t>
    </dgm:pt>
    <dgm:pt modelId="{135EF147-7E60-4EF1-B26E-1AEC92F02C76}">
      <dgm:prSet phldrT="[Texto]"/>
      <dgm:spPr>
        <a:xfrm>
          <a:off x="2730956" y="51003"/>
          <a:ext cx="2490187" cy="1352555"/>
        </a:xfrm>
        <a:prstGeom prst="rect">
          <a:avLst/>
        </a:prstGeom>
        <a:solidFill>
          <a:srgbClr val="5B9BD5">
            <a:lumMod val="75000"/>
          </a:srgb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gm:spPr>
      <dgm:t>
        <a:bodyPr/>
        <a:lstStyle/>
        <a:p>
          <a:r>
            <a:rPr lang="pt-BR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SECGS</a:t>
          </a:r>
        </a:p>
      </dgm:t>
    </dgm:pt>
    <dgm:pt modelId="{76C832B2-AB09-42D1-9614-EDDDFADD2AC9}" type="parTrans" cxnId="{3A6C13D0-FCBC-499C-9731-E34C44CEA176}">
      <dgm:prSet/>
      <dgm:spPr/>
      <dgm:t>
        <a:bodyPr/>
        <a:lstStyle/>
        <a:p>
          <a:endParaRPr lang="pt-BR"/>
        </a:p>
      </dgm:t>
    </dgm:pt>
    <dgm:pt modelId="{7622962D-0D70-43DD-868E-5F77B28BA92F}" type="sibTrans" cxnId="{3A6C13D0-FCBC-499C-9731-E34C44CEA176}">
      <dgm:prSet custT="1"/>
      <dgm:spPr>
        <a:xfrm>
          <a:off x="4023777" y="1005114"/>
          <a:ext cx="2468908" cy="901463"/>
        </a:xfrm>
        <a:prstGeom prst="rect">
          <a:avLst/>
        </a:prstGeo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6350" cap="flat" cmpd="sng" algn="ctr">
          <a:solidFill>
            <a:srgbClr val="A5A5A5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12700" extrusionH="1700" prstMaterial="dkEdge">
          <a:bevelT w="25400" h="6350" prst="softRound"/>
          <a:bevelB w="0" h="0" prst="convex"/>
        </a:sp3d>
      </dgm:spPr>
      <dgm:t>
        <a:bodyPr anchor="ctr"/>
        <a:lstStyle/>
        <a:p>
          <a:pPr algn="ctr"/>
          <a:r>
            <a:rPr lang="pt-BR" sz="1200" b="1" baseline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Média de dias geral atual</a:t>
          </a:r>
        </a:p>
        <a:p>
          <a:pPr algn="ctr"/>
          <a:r>
            <a:rPr lang="pt-BR" sz="1200" b="1" baseline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2,34 -15% = 2,0 dias</a:t>
          </a:r>
        </a:p>
      </dgm:t>
    </dgm:pt>
    <dgm:pt modelId="{BF221DDE-4F71-4903-AB0B-6FFFD5C973A7}" type="asst">
      <dgm:prSet phldrT="[Texto]"/>
      <dgm:spPr>
        <a:xfrm>
          <a:off x="57602" y="2542425"/>
          <a:ext cx="3450845" cy="1207519"/>
        </a:xfrm>
        <a:prstGeom prst="rect">
          <a:avLst/>
        </a:prstGeom>
        <a:solidFill>
          <a:srgbClr val="ED7D31">
            <a:lumMod val="60000"/>
            <a:lumOff val="40000"/>
          </a:srgb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gm:spPr>
      <dgm:t>
        <a:bodyPr/>
        <a:lstStyle/>
        <a:p>
          <a:r>
            <a:rPr lang="pt-BR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Coordenadoria de InfraEstrutura Predial</a:t>
          </a:r>
        </a:p>
      </dgm:t>
    </dgm:pt>
    <dgm:pt modelId="{D9D3F215-3512-4667-8F51-69E4BCD03FD0}" type="parTrans" cxnId="{D65C5E86-0DE1-4D25-9189-A16409F888A4}">
      <dgm:prSet/>
      <dgm:spPr>
        <a:xfrm>
          <a:off x="3508447" y="1403559"/>
          <a:ext cx="467602" cy="1742626"/>
        </a:xfrm>
        <a:custGeom>
          <a:avLst/>
          <a:gdLst/>
          <a:ahLst/>
          <a:cxnLst/>
          <a:rect l="0" t="0" r="0" b="0"/>
          <a:pathLst>
            <a:path>
              <a:moveTo>
                <a:pt x="467602" y="0"/>
              </a:moveTo>
              <a:lnTo>
                <a:pt x="467602" y="1742626"/>
              </a:lnTo>
              <a:lnTo>
                <a:pt x="0" y="1742626"/>
              </a:lnTo>
            </a:path>
          </a:pathLst>
        </a:custGeom>
        <a:noFill/>
        <a:ln w="12700" cap="flat" cmpd="sng" algn="ctr">
          <a:solidFill>
            <a:srgbClr val="A5A5A5">
              <a:tint val="99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  <a:sp3d z="-40000" prstMaterial="matte"/>
      </dgm:spPr>
      <dgm:t>
        <a:bodyPr/>
        <a:lstStyle/>
        <a:p>
          <a:endParaRPr lang="pt-BR"/>
        </a:p>
      </dgm:t>
    </dgm:pt>
    <dgm:pt modelId="{AB490AA3-1DE3-43C5-B6ED-BA109D31E6CA}" type="sibTrans" cxnId="{D65C5E86-0DE1-4D25-9189-A16409F888A4}">
      <dgm:prSet custT="1"/>
      <dgm:spPr>
        <a:xfrm>
          <a:off x="1820150" y="3534210"/>
          <a:ext cx="2660981" cy="870621"/>
        </a:xfrm>
        <a:prstGeom prst="rect">
          <a:avLst/>
        </a:prstGeo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6350" cap="flat" cmpd="sng" algn="ctr">
          <a:solidFill>
            <a:srgbClr val="A5A5A5">
              <a:tint val="99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12700" extrusionH="1700" prstMaterial="dkEdge">
          <a:bevelT w="25400" h="6350" prst="softRound"/>
          <a:bevelB w="0" h="0" prst="convex"/>
        </a:sp3d>
      </dgm:spPr>
      <dgm:t>
        <a:bodyPr/>
        <a:lstStyle/>
        <a:p>
          <a:pPr algn="ctr"/>
          <a:r>
            <a:rPr lang="pt-BR" sz="1200" b="1" baseline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Média de dias geral Atual</a:t>
          </a:r>
        </a:p>
        <a:p>
          <a:pPr algn="ctr"/>
          <a:r>
            <a:rPr lang="pt-BR" sz="1200" b="1" baseline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12 - 15% = 10,20 dias</a:t>
          </a:r>
        </a:p>
      </dgm:t>
    </dgm:pt>
    <dgm:pt modelId="{75051719-400E-4F9F-B15F-B3729F530692}" type="asst">
      <dgm:prSet phldrT="[Texto]"/>
      <dgm:spPr>
        <a:xfrm>
          <a:off x="4550536" y="2344383"/>
          <a:ext cx="3805899" cy="1603604"/>
        </a:xfrm>
        <a:prstGeom prst="rect">
          <a:avLst/>
        </a:prstGeom>
        <a:solidFill>
          <a:srgbClr val="70AD47">
            <a:lumMod val="60000"/>
            <a:lumOff val="40000"/>
          </a:srgb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gm:spPr>
      <dgm:t>
        <a:bodyPr/>
        <a:lstStyle/>
        <a:p>
          <a:r>
            <a:rPr lang="pt-BR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Coordenadoria de Segurança, Transporte e Apoio Administrativo</a:t>
          </a:r>
        </a:p>
      </dgm:t>
    </dgm:pt>
    <dgm:pt modelId="{561AD9CF-9C2D-4D3C-9428-E144306BF9AB}" type="parTrans" cxnId="{C17EE332-CD9F-4124-9695-D70D79DF0099}">
      <dgm:prSet/>
      <dgm:spPr>
        <a:xfrm>
          <a:off x="3976050" y="1403559"/>
          <a:ext cx="574486" cy="174262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42626"/>
              </a:lnTo>
              <a:lnTo>
                <a:pt x="574486" y="1742626"/>
              </a:lnTo>
            </a:path>
          </a:pathLst>
        </a:custGeom>
        <a:noFill/>
        <a:ln w="12700" cap="flat" cmpd="sng" algn="ctr">
          <a:solidFill>
            <a:srgbClr val="A5A5A5">
              <a:tint val="99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  <a:sp3d z="-40000" prstMaterial="matte"/>
      </dgm:spPr>
      <dgm:t>
        <a:bodyPr/>
        <a:lstStyle/>
        <a:p>
          <a:endParaRPr lang="pt-BR"/>
        </a:p>
      </dgm:t>
    </dgm:pt>
    <dgm:pt modelId="{B7B1EFDA-0007-4EF9-908F-E4288AFC3394}" type="sibTrans" cxnId="{C17EE332-CD9F-4124-9695-D70D79DF0099}">
      <dgm:prSet custT="1"/>
      <dgm:spPr>
        <a:xfrm>
          <a:off x="5917077" y="3704606"/>
          <a:ext cx="2665076" cy="821966"/>
        </a:xfrm>
        <a:prstGeom prst="rect">
          <a:avLst/>
        </a:prstGeo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6350" cap="flat" cmpd="sng" algn="ctr">
          <a:solidFill>
            <a:srgbClr val="A5A5A5">
              <a:tint val="99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12700" extrusionH="1700" prstMaterial="dkEdge">
          <a:bevelT w="25400" h="6350" prst="softRound"/>
          <a:bevelB w="0" h="0" prst="convex"/>
        </a:sp3d>
      </dgm:spPr>
      <dgm:t>
        <a:bodyPr anchor="ctr"/>
        <a:lstStyle/>
        <a:p>
          <a:pPr algn="ctr"/>
          <a:r>
            <a:rPr lang="pt-BR" sz="1200" b="1" baseline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Média de dias geral Atual </a:t>
          </a:r>
        </a:p>
        <a:p>
          <a:pPr algn="ctr"/>
          <a:r>
            <a:rPr lang="pt-BR" sz="1200" b="1" baseline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6,51 - 15% = 5,50 dias</a:t>
          </a:r>
        </a:p>
      </dgm:t>
    </dgm:pt>
    <dgm:pt modelId="{436D48CC-DDAC-4667-97A1-D3E1594227CF}" type="pres">
      <dgm:prSet presAssocID="{9AA30471-4DC3-4D29-B089-D29F0A7C8DC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84DA8FEE-DD40-478B-9621-47D42219D0E3}" type="pres">
      <dgm:prSet presAssocID="{135EF147-7E60-4EF1-B26E-1AEC92F02C76}" presName="hierRoot1" presStyleCnt="0">
        <dgm:presLayoutVars>
          <dgm:hierBranch val="init"/>
        </dgm:presLayoutVars>
      </dgm:prSet>
      <dgm:spPr/>
    </dgm:pt>
    <dgm:pt modelId="{168A18DB-4775-4DA0-A5D7-A772CEEAE09B}" type="pres">
      <dgm:prSet presAssocID="{135EF147-7E60-4EF1-B26E-1AEC92F02C76}" presName="rootComposite1" presStyleCnt="0"/>
      <dgm:spPr/>
    </dgm:pt>
    <dgm:pt modelId="{3A89D813-C7B3-4C5F-A294-1F0DA5CBCB59}" type="pres">
      <dgm:prSet presAssocID="{135EF147-7E60-4EF1-B26E-1AEC92F02C76}" presName="rootText1" presStyleLbl="node0" presStyleIdx="0" presStyleCnt="1" custScaleX="67863" custScaleY="71192">
        <dgm:presLayoutVars>
          <dgm:chMax/>
          <dgm:chPref val="3"/>
        </dgm:presLayoutVars>
      </dgm:prSet>
      <dgm:spPr/>
    </dgm:pt>
    <dgm:pt modelId="{5F8F8BDA-A44A-43E4-8836-EB4A37A33C47}" type="pres">
      <dgm:prSet presAssocID="{135EF147-7E60-4EF1-B26E-1AEC92F02C76}" presName="titleText1" presStyleLbl="fgAcc0" presStyleIdx="0" presStyleCnt="1" custScaleX="74759" custScaleY="142346" custLinFactNeighborX="22158" custLinFactNeighborY="-18289">
        <dgm:presLayoutVars>
          <dgm:chMax val="0"/>
          <dgm:chPref val="0"/>
        </dgm:presLayoutVars>
      </dgm:prSet>
      <dgm:spPr/>
    </dgm:pt>
    <dgm:pt modelId="{BC5C8032-0E19-486F-AE44-6334D27CAF1A}" type="pres">
      <dgm:prSet presAssocID="{135EF147-7E60-4EF1-B26E-1AEC92F02C76}" presName="rootConnector1" presStyleLbl="node1" presStyleIdx="0" presStyleCnt="0"/>
      <dgm:spPr/>
    </dgm:pt>
    <dgm:pt modelId="{FBB1F987-DE24-453F-BBC1-043DC8063605}" type="pres">
      <dgm:prSet presAssocID="{135EF147-7E60-4EF1-B26E-1AEC92F02C76}" presName="hierChild2" presStyleCnt="0"/>
      <dgm:spPr/>
    </dgm:pt>
    <dgm:pt modelId="{E5DCA871-FCC3-4D66-9159-5C31C710EFE6}" type="pres">
      <dgm:prSet presAssocID="{135EF147-7E60-4EF1-B26E-1AEC92F02C76}" presName="hierChild3" presStyleCnt="0"/>
      <dgm:spPr/>
    </dgm:pt>
    <dgm:pt modelId="{E91326DC-2B71-4753-BD62-3A30563DA756}" type="pres">
      <dgm:prSet presAssocID="{D9D3F215-3512-4667-8F51-69E4BCD03FD0}" presName="Name96" presStyleLbl="parChTrans1D2" presStyleIdx="0" presStyleCnt="2"/>
      <dgm:spPr/>
    </dgm:pt>
    <dgm:pt modelId="{961A8F50-A26F-4D9F-A784-8241185FAADC}" type="pres">
      <dgm:prSet presAssocID="{BF221DDE-4F71-4903-AB0B-6FFFD5C973A7}" presName="hierRoot3" presStyleCnt="0">
        <dgm:presLayoutVars>
          <dgm:hierBranch val="init"/>
        </dgm:presLayoutVars>
      </dgm:prSet>
      <dgm:spPr/>
    </dgm:pt>
    <dgm:pt modelId="{71355753-692B-460D-BCA9-27AFE11F7858}" type="pres">
      <dgm:prSet presAssocID="{BF221DDE-4F71-4903-AB0B-6FFFD5C973A7}" presName="rootComposite3" presStyleCnt="0"/>
      <dgm:spPr/>
    </dgm:pt>
    <dgm:pt modelId="{90EB68D5-14B2-4596-9478-C3C10B7807D5}" type="pres">
      <dgm:prSet presAssocID="{BF221DDE-4F71-4903-AB0B-6FFFD5C973A7}" presName="rootText3" presStyleLbl="asst1" presStyleIdx="0" presStyleCnt="2" custScaleX="94043" custScaleY="63558" custLinFactNeighborX="-3780" custLinFactNeighborY="-37516">
        <dgm:presLayoutVars>
          <dgm:chPref val="3"/>
        </dgm:presLayoutVars>
      </dgm:prSet>
      <dgm:spPr/>
    </dgm:pt>
    <dgm:pt modelId="{89066B75-ED60-4CD0-A599-7A89A83526FF}" type="pres">
      <dgm:prSet presAssocID="{BF221DDE-4F71-4903-AB0B-6FFFD5C973A7}" presName="titleText3" presStyleLbl="fgAcc2" presStyleIdx="0" presStyleCnt="2" custScaleX="80575" custScaleY="137476" custLinFactY="-15872" custLinFactNeighborX="20545" custLinFactNeighborY="-100000">
        <dgm:presLayoutVars>
          <dgm:chMax val="0"/>
          <dgm:chPref val="0"/>
        </dgm:presLayoutVars>
      </dgm:prSet>
      <dgm:spPr/>
    </dgm:pt>
    <dgm:pt modelId="{B737CC4C-9548-45F3-B5DE-C4E20A98FE6C}" type="pres">
      <dgm:prSet presAssocID="{BF221DDE-4F71-4903-AB0B-6FFFD5C973A7}" presName="rootConnector3" presStyleLbl="asst1" presStyleIdx="0" presStyleCnt="2"/>
      <dgm:spPr/>
    </dgm:pt>
    <dgm:pt modelId="{1EF81898-84CB-4573-84ED-39F8EFCAA798}" type="pres">
      <dgm:prSet presAssocID="{BF221DDE-4F71-4903-AB0B-6FFFD5C973A7}" presName="hierChild6" presStyleCnt="0"/>
      <dgm:spPr/>
    </dgm:pt>
    <dgm:pt modelId="{F0DEC4E4-020F-4026-BD96-E0945FDA8F78}" type="pres">
      <dgm:prSet presAssocID="{BF221DDE-4F71-4903-AB0B-6FFFD5C973A7}" presName="hierChild7" presStyleCnt="0"/>
      <dgm:spPr/>
    </dgm:pt>
    <dgm:pt modelId="{8E528058-98A8-4A3A-9244-1A2C0256C7FC}" type="pres">
      <dgm:prSet presAssocID="{561AD9CF-9C2D-4D3C-9428-E144306BF9AB}" presName="Name96" presStyleLbl="parChTrans1D2" presStyleIdx="1" presStyleCnt="2"/>
      <dgm:spPr/>
    </dgm:pt>
    <dgm:pt modelId="{53414CF3-5630-469D-BD5A-97137180E3FC}" type="pres">
      <dgm:prSet presAssocID="{75051719-400E-4F9F-B15F-B3729F530692}" presName="hierRoot3" presStyleCnt="0">
        <dgm:presLayoutVars>
          <dgm:hierBranch val="init"/>
        </dgm:presLayoutVars>
      </dgm:prSet>
      <dgm:spPr/>
    </dgm:pt>
    <dgm:pt modelId="{CA4E964E-3809-4B82-8C3E-287396062B14}" type="pres">
      <dgm:prSet presAssocID="{75051719-400E-4F9F-B15F-B3729F530692}" presName="rootComposite3" presStyleCnt="0"/>
      <dgm:spPr/>
    </dgm:pt>
    <dgm:pt modelId="{CCA0075A-A7AE-49CF-83FB-62BB71135E84}" type="pres">
      <dgm:prSet presAssocID="{75051719-400E-4F9F-B15F-B3729F530692}" presName="rootText3" presStyleLbl="asst1" presStyleIdx="1" presStyleCnt="2" custScaleX="103719" custScaleY="84406" custLinFactNeighborX="-3780" custLinFactNeighborY="-37516">
        <dgm:presLayoutVars>
          <dgm:chPref val="3"/>
        </dgm:presLayoutVars>
      </dgm:prSet>
      <dgm:spPr/>
    </dgm:pt>
    <dgm:pt modelId="{B75ED563-A8D5-4679-956D-D84CE042C32D}" type="pres">
      <dgm:prSet presAssocID="{75051719-400E-4F9F-B15F-B3729F530692}" presName="titleText3" presStyleLbl="fgAcc2" presStyleIdx="1" presStyleCnt="2" custScaleX="80699" custScaleY="129793" custLinFactNeighborX="22193" custLinFactNeighborY="-92807">
        <dgm:presLayoutVars>
          <dgm:chMax val="0"/>
          <dgm:chPref val="0"/>
        </dgm:presLayoutVars>
      </dgm:prSet>
      <dgm:spPr/>
    </dgm:pt>
    <dgm:pt modelId="{4C8BC104-26E9-466F-BE29-542017A0C33C}" type="pres">
      <dgm:prSet presAssocID="{75051719-400E-4F9F-B15F-B3729F530692}" presName="rootConnector3" presStyleLbl="asst1" presStyleIdx="1" presStyleCnt="2"/>
      <dgm:spPr/>
    </dgm:pt>
    <dgm:pt modelId="{1884FDC6-E5D2-4F71-8591-6FE09D1D6F53}" type="pres">
      <dgm:prSet presAssocID="{75051719-400E-4F9F-B15F-B3729F530692}" presName="hierChild6" presStyleCnt="0"/>
      <dgm:spPr/>
    </dgm:pt>
    <dgm:pt modelId="{22DE3C51-FC91-4F53-BE4C-A563123CEF84}" type="pres">
      <dgm:prSet presAssocID="{75051719-400E-4F9F-B15F-B3729F530692}" presName="hierChild7" presStyleCnt="0"/>
      <dgm:spPr/>
    </dgm:pt>
  </dgm:ptLst>
  <dgm:cxnLst>
    <dgm:cxn modelId="{9B1C9C0D-1B79-409D-8D56-8F806F1D1E97}" type="presOf" srcId="{135EF147-7E60-4EF1-B26E-1AEC92F02C76}" destId="{3A89D813-C7B3-4C5F-A294-1F0DA5CBCB59}" srcOrd="0" destOrd="0" presId="urn:microsoft.com/office/officeart/2008/layout/NameandTitleOrganizationalChart"/>
    <dgm:cxn modelId="{10507C1C-EF94-46AC-8773-195BD3795B2F}" type="presOf" srcId="{D9D3F215-3512-4667-8F51-69E4BCD03FD0}" destId="{E91326DC-2B71-4753-BD62-3A30563DA756}" srcOrd="0" destOrd="0" presId="urn:microsoft.com/office/officeart/2008/layout/NameandTitleOrganizationalChart"/>
    <dgm:cxn modelId="{52D7DA1E-26D0-4B3D-9AEF-B6D72A0E1656}" type="presOf" srcId="{B7B1EFDA-0007-4EF9-908F-E4288AFC3394}" destId="{B75ED563-A8D5-4679-956D-D84CE042C32D}" srcOrd="0" destOrd="0" presId="urn:microsoft.com/office/officeart/2008/layout/NameandTitleOrganizationalChart"/>
    <dgm:cxn modelId="{4643A430-3421-46DA-B408-19B10BD13366}" type="presOf" srcId="{BF221DDE-4F71-4903-AB0B-6FFFD5C973A7}" destId="{B737CC4C-9548-45F3-B5DE-C4E20A98FE6C}" srcOrd="1" destOrd="0" presId="urn:microsoft.com/office/officeart/2008/layout/NameandTitleOrganizationalChart"/>
    <dgm:cxn modelId="{C17EE332-CD9F-4124-9695-D70D79DF0099}" srcId="{135EF147-7E60-4EF1-B26E-1AEC92F02C76}" destId="{75051719-400E-4F9F-B15F-B3729F530692}" srcOrd="1" destOrd="0" parTransId="{561AD9CF-9C2D-4D3C-9428-E144306BF9AB}" sibTransId="{B7B1EFDA-0007-4EF9-908F-E4288AFC3394}"/>
    <dgm:cxn modelId="{BC2D8675-FEEC-4A1E-B9E0-45CB464A923D}" type="presOf" srcId="{135EF147-7E60-4EF1-B26E-1AEC92F02C76}" destId="{BC5C8032-0E19-486F-AE44-6334D27CAF1A}" srcOrd="1" destOrd="0" presId="urn:microsoft.com/office/officeart/2008/layout/NameandTitleOrganizationalChart"/>
    <dgm:cxn modelId="{D65C5E86-0DE1-4D25-9189-A16409F888A4}" srcId="{135EF147-7E60-4EF1-B26E-1AEC92F02C76}" destId="{BF221DDE-4F71-4903-AB0B-6FFFD5C973A7}" srcOrd="0" destOrd="0" parTransId="{D9D3F215-3512-4667-8F51-69E4BCD03FD0}" sibTransId="{AB490AA3-1DE3-43C5-B6ED-BA109D31E6CA}"/>
    <dgm:cxn modelId="{96C5D48D-CDF8-4A5B-B165-8845859DBF69}" type="presOf" srcId="{AB490AA3-1DE3-43C5-B6ED-BA109D31E6CA}" destId="{89066B75-ED60-4CD0-A599-7A89A83526FF}" srcOrd="0" destOrd="0" presId="urn:microsoft.com/office/officeart/2008/layout/NameandTitleOrganizationalChart"/>
    <dgm:cxn modelId="{9426909B-336D-4B57-85CE-3CF5CAD277DC}" type="presOf" srcId="{75051719-400E-4F9F-B15F-B3729F530692}" destId="{4C8BC104-26E9-466F-BE29-542017A0C33C}" srcOrd="1" destOrd="0" presId="urn:microsoft.com/office/officeart/2008/layout/NameandTitleOrganizationalChart"/>
    <dgm:cxn modelId="{91390AA0-FF95-439B-949D-8796AC46B230}" type="presOf" srcId="{9AA30471-4DC3-4D29-B089-D29F0A7C8DCF}" destId="{436D48CC-DDAC-4667-97A1-D3E1594227CF}" srcOrd="0" destOrd="0" presId="urn:microsoft.com/office/officeart/2008/layout/NameandTitleOrganizationalChart"/>
    <dgm:cxn modelId="{66465BB8-68BC-4B77-9FC0-F4ABFE371FEC}" type="presOf" srcId="{7622962D-0D70-43DD-868E-5F77B28BA92F}" destId="{5F8F8BDA-A44A-43E4-8836-EB4A37A33C47}" srcOrd="0" destOrd="0" presId="urn:microsoft.com/office/officeart/2008/layout/NameandTitleOrganizationalChart"/>
    <dgm:cxn modelId="{0F824ECF-BB06-4844-B27C-5270AB71B8D9}" type="presOf" srcId="{561AD9CF-9C2D-4D3C-9428-E144306BF9AB}" destId="{8E528058-98A8-4A3A-9244-1A2C0256C7FC}" srcOrd="0" destOrd="0" presId="urn:microsoft.com/office/officeart/2008/layout/NameandTitleOrganizationalChart"/>
    <dgm:cxn modelId="{3A6C13D0-FCBC-499C-9731-E34C44CEA176}" srcId="{9AA30471-4DC3-4D29-B089-D29F0A7C8DCF}" destId="{135EF147-7E60-4EF1-B26E-1AEC92F02C76}" srcOrd="0" destOrd="0" parTransId="{76C832B2-AB09-42D1-9614-EDDDFADD2AC9}" sibTransId="{7622962D-0D70-43DD-868E-5F77B28BA92F}"/>
    <dgm:cxn modelId="{2F0FFDDB-D189-41BA-B872-8E05DE20DE7C}" type="presOf" srcId="{75051719-400E-4F9F-B15F-B3729F530692}" destId="{CCA0075A-A7AE-49CF-83FB-62BB71135E84}" srcOrd="0" destOrd="0" presId="urn:microsoft.com/office/officeart/2008/layout/NameandTitleOrganizationalChart"/>
    <dgm:cxn modelId="{7069BCEA-9A3B-4FB2-883C-72ED56722175}" type="presOf" srcId="{BF221DDE-4F71-4903-AB0B-6FFFD5C973A7}" destId="{90EB68D5-14B2-4596-9478-C3C10B7807D5}" srcOrd="0" destOrd="0" presId="urn:microsoft.com/office/officeart/2008/layout/NameandTitleOrganizationalChart"/>
    <dgm:cxn modelId="{D812219A-1A2C-49F4-993D-9E41B7451A4B}" type="presParOf" srcId="{436D48CC-DDAC-4667-97A1-D3E1594227CF}" destId="{84DA8FEE-DD40-478B-9621-47D42219D0E3}" srcOrd="0" destOrd="0" presId="urn:microsoft.com/office/officeart/2008/layout/NameandTitleOrganizationalChart"/>
    <dgm:cxn modelId="{87CF0253-49ED-40A6-BF25-C2CD6E442931}" type="presParOf" srcId="{84DA8FEE-DD40-478B-9621-47D42219D0E3}" destId="{168A18DB-4775-4DA0-A5D7-A772CEEAE09B}" srcOrd="0" destOrd="0" presId="urn:microsoft.com/office/officeart/2008/layout/NameandTitleOrganizationalChart"/>
    <dgm:cxn modelId="{4BAA2E59-5DD6-44B5-A816-4F3EA7494AB1}" type="presParOf" srcId="{168A18DB-4775-4DA0-A5D7-A772CEEAE09B}" destId="{3A89D813-C7B3-4C5F-A294-1F0DA5CBCB59}" srcOrd="0" destOrd="0" presId="urn:microsoft.com/office/officeart/2008/layout/NameandTitleOrganizationalChart"/>
    <dgm:cxn modelId="{26939050-A6B1-423B-B5C7-2F35D8CFCB7D}" type="presParOf" srcId="{168A18DB-4775-4DA0-A5D7-A772CEEAE09B}" destId="{5F8F8BDA-A44A-43E4-8836-EB4A37A33C47}" srcOrd="1" destOrd="0" presId="urn:microsoft.com/office/officeart/2008/layout/NameandTitleOrganizationalChart"/>
    <dgm:cxn modelId="{224DE28A-06D1-43C1-9D75-E1639518D5DA}" type="presParOf" srcId="{168A18DB-4775-4DA0-A5D7-A772CEEAE09B}" destId="{BC5C8032-0E19-486F-AE44-6334D27CAF1A}" srcOrd="2" destOrd="0" presId="urn:microsoft.com/office/officeart/2008/layout/NameandTitleOrganizationalChart"/>
    <dgm:cxn modelId="{12209CF6-D6F1-4447-BCA3-0EF2672773CC}" type="presParOf" srcId="{84DA8FEE-DD40-478B-9621-47D42219D0E3}" destId="{FBB1F987-DE24-453F-BBC1-043DC8063605}" srcOrd="1" destOrd="0" presId="urn:microsoft.com/office/officeart/2008/layout/NameandTitleOrganizationalChart"/>
    <dgm:cxn modelId="{FB7AA4DD-2E6F-4399-9FA9-0209D2485B95}" type="presParOf" srcId="{84DA8FEE-DD40-478B-9621-47D42219D0E3}" destId="{E5DCA871-FCC3-4D66-9159-5C31C710EFE6}" srcOrd="2" destOrd="0" presId="urn:microsoft.com/office/officeart/2008/layout/NameandTitleOrganizationalChart"/>
    <dgm:cxn modelId="{8E580595-1FF6-4037-A5B5-2ABC13BDCC0C}" type="presParOf" srcId="{E5DCA871-FCC3-4D66-9159-5C31C710EFE6}" destId="{E91326DC-2B71-4753-BD62-3A30563DA756}" srcOrd="0" destOrd="0" presId="urn:microsoft.com/office/officeart/2008/layout/NameandTitleOrganizationalChart"/>
    <dgm:cxn modelId="{C30C6900-3A5F-416C-9029-D3EA247D866B}" type="presParOf" srcId="{E5DCA871-FCC3-4D66-9159-5C31C710EFE6}" destId="{961A8F50-A26F-4D9F-A784-8241185FAADC}" srcOrd="1" destOrd="0" presId="urn:microsoft.com/office/officeart/2008/layout/NameandTitleOrganizationalChart"/>
    <dgm:cxn modelId="{21A1D4CD-D031-4ED4-B24A-B60E3C1DCA75}" type="presParOf" srcId="{961A8F50-A26F-4D9F-A784-8241185FAADC}" destId="{71355753-692B-460D-BCA9-27AFE11F7858}" srcOrd="0" destOrd="0" presId="urn:microsoft.com/office/officeart/2008/layout/NameandTitleOrganizationalChart"/>
    <dgm:cxn modelId="{A55DA696-C962-4960-B233-A5709C3F98C1}" type="presParOf" srcId="{71355753-692B-460D-BCA9-27AFE11F7858}" destId="{90EB68D5-14B2-4596-9478-C3C10B7807D5}" srcOrd="0" destOrd="0" presId="urn:microsoft.com/office/officeart/2008/layout/NameandTitleOrganizationalChart"/>
    <dgm:cxn modelId="{7BDE171C-394F-4310-9EEC-6F89875AAC81}" type="presParOf" srcId="{71355753-692B-460D-BCA9-27AFE11F7858}" destId="{89066B75-ED60-4CD0-A599-7A89A83526FF}" srcOrd="1" destOrd="0" presId="urn:microsoft.com/office/officeart/2008/layout/NameandTitleOrganizationalChart"/>
    <dgm:cxn modelId="{A2C8183A-0542-4697-B606-08FA63CFE00D}" type="presParOf" srcId="{71355753-692B-460D-BCA9-27AFE11F7858}" destId="{B737CC4C-9548-45F3-B5DE-C4E20A98FE6C}" srcOrd="2" destOrd="0" presId="urn:microsoft.com/office/officeart/2008/layout/NameandTitleOrganizationalChart"/>
    <dgm:cxn modelId="{0B7E6E75-EADD-43FF-9C71-ADB7C21F81D3}" type="presParOf" srcId="{961A8F50-A26F-4D9F-A784-8241185FAADC}" destId="{1EF81898-84CB-4573-84ED-39F8EFCAA798}" srcOrd="1" destOrd="0" presId="urn:microsoft.com/office/officeart/2008/layout/NameandTitleOrganizationalChart"/>
    <dgm:cxn modelId="{F566FDD7-443B-4D45-A7F3-6FCAAB5F4E91}" type="presParOf" srcId="{961A8F50-A26F-4D9F-A784-8241185FAADC}" destId="{F0DEC4E4-020F-4026-BD96-E0945FDA8F78}" srcOrd="2" destOrd="0" presId="urn:microsoft.com/office/officeart/2008/layout/NameandTitleOrganizationalChart"/>
    <dgm:cxn modelId="{AFA7CE71-375C-4114-989E-DE7A86960472}" type="presParOf" srcId="{E5DCA871-FCC3-4D66-9159-5C31C710EFE6}" destId="{8E528058-98A8-4A3A-9244-1A2C0256C7FC}" srcOrd="2" destOrd="0" presId="urn:microsoft.com/office/officeart/2008/layout/NameandTitleOrganizationalChart"/>
    <dgm:cxn modelId="{822A8181-ECF4-4458-A863-B61C9DE92118}" type="presParOf" srcId="{E5DCA871-FCC3-4D66-9159-5C31C710EFE6}" destId="{53414CF3-5630-469D-BD5A-97137180E3FC}" srcOrd="3" destOrd="0" presId="urn:microsoft.com/office/officeart/2008/layout/NameandTitleOrganizationalChart"/>
    <dgm:cxn modelId="{0130D724-8C66-403D-A28F-A5DF16782B34}" type="presParOf" srcId="{53414CF3-5630-469D-BD5A-97137180E3FC}" destId="{CA4E964E-3809-4B82-8C3E-287396062B14}" srcOrd="0" destOrd="0" presId="urn:microsoft.com/office/officeart/2008/layout/NameandTitleOrganizationalChart"/>
    <dgm:cxn modelId="{6044687A-4763-42CA-9701-C0C993EC6951}" type="presParOf" srcId="{CA4E964E-3809-4B82-8C3E-287396062B14}" destId="{CCA0075A-A7AE-49CF-83FB-62BB71135E84}" srcOrd="0" destOrd="0" presId="urn:microsoft.com/office/officeart/2008/layout/NameandTitleOrganizationalChart"/>
    <dgm:cxn modelId="{C5843E4C-DFAE-43FC-9132-0F2AD7BB57B8}" type="presParOf" srcId="{CA4E964E-3809-4B82-8C3E-287396062B14}" destId="{B75ED563-A8D5-4679-956D-D84CE042C32D}" srcOrd="1" destOrd="0" presId="urn:microsoft.com/office/officeart/2008/layout/NameandTitleOrganizationalChart"/>
    <dgm:cxn modelId="{BFBC7369-FD53-492E-8120-EE9D6CDD77B4}" type="presParOf" srcId="{CA4E964E-3809-4B82-8C3E-287396062B14}" destId="{4C8BC104-26E9-466F-BE29-542017A0C33C}" srcOrd="2" destOrd="0" presId="urn:microsoft.com/office/officeart/2008/layout/NameandTitleOrganizationalChart"/>
    <dgm:cxn modelId="{BB5E5E52-8A04-4AED-8D0D-FA104B122DCA}" type="presParOf" srcId="{53414CF3-5630-469D-BD5A-97137180E3FC}" destId="{1884FDC6-E5D2-4F71-8591-6FE09D1D6F53}" srcOrd="1" destOrd="0" presId="urn:microsoft.com/office/officeart/2008/layout/NameandTitleOrganizationalChart"/>
    <dgm:cxn modelId="{862BE5F4-1E12-4F3F-BDD4-8F7823F01A71}" type="presParOf" srcId="{53414CF3-5630-469D-BD5A-97137180E3FC}" destId="{22DE3C51-FC91-4F53-BE4C-A563123CEF84}" srcOrd="2" destOrd="0" presId="urn:microsoft.com/office/officeart/2008/layout/NameandTitleOrganizationalChar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528058-98A8-4A3A-9244-1A2C0256C7FC}">
      <dsp:nvSpPr>
        <dsp:cNvPr id="0" name=""/>
        <dsp:cNvSpPr/>
      </dsp:nvSpPr>
      <dsp:spPr>
        <a:xfrm>
          <a:off x="3612166" y="1300281"/>
          <a:ext cx="521909" cy="158314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42808"/>
              </a:lnTo>
              <a:lnTo>
                <a:pt x="574546" y="1742808"/>
              </a:lnTo>
            </a:path>
          </a:pathLst>
        </a:custGeom>
        <a:noFill/>
        <a:ln w="12700" cap="flat" cmpd="sng" algn="ctr">
          <a:solidFill>
            <a:srgbClr val="A5A5A5">
              <a:tint val="99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91326DC-2B71-4753-BD62-3A30563DA756}">
      <dsp:nvSpPr>
        <dsp:cNvPr id="0" name=""/>
        <dsp:cNvSpPr/>
      </dsp:nvSpPr>
      <dsp:spPr>
        <a:xfrm>
          <a:off x="3187358" y="1300281"/>
          <a:ext cx="424808" cy="1583143"/>
        </a:xfrm>
        <a:custGeom>
          <a:avLst/>
          <a:gdLst/>
          <a:ahLst/>
          <a:cxnLst/>
          <a:rect l="0" t="0" r="0" b="0"/>
          <a:pathLst>
            <a:path>
              <a:moveTo>
                <a:pt x="467651" y="0"/>
              </a:moveTo>
              <a:lnTo>
                <a:pt x="467651" y="1742808"/>
              </a:lnTo>
              <a:lnTo>
                <a:pt x="0" y="1742808"/>
              </a:lnTo>
            </a:path>
          </a:pathLst>
        </a:custGeom>
        <a:noFill/>
        <a:ln w="12700" cap="flat" cmpd="sng" algn="ctr">
          <a:solidFill>
            <a:srgbClr val="A5A5A5">
              <a:tint val="99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A89D813-C7B3-4C5F-A294-1F0DA5CBCB59}">
      <dsp:nvSpPr>
        <dsp:cNvPr id="0" name=""/>
        <dsp:cNvSpPr/>
      </dsp:nvSpPr>
      <dsp:spPr>
        <a:xfrm>
          <a:off x="2481022" y="71509"/>
          <a:ext cx="2262288" cy="1228771"/>
        </a:xfrm>
        <a:prstGeom prst="rect">
          <a:avLst/>
        </a:prstGeom>
        <a:solidFill>
          <a:srgbClr val="5B9BD5">
            <a:lumMod val="75000"/>
          </a:srgb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243557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800" kern="120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SECGS</a:t>
          </a:r>
        </a:p>
      </dsp:txBody>
      <dsp:txXfrm>
        <a:off x="2481022" y="71509"/>
        <a:ext cx="2262288" cy="1228771"/>
      </dsp:txXfrm>
    </dsp:sp>
    <dsp:sp modelId="{5F8F8BDA-A44A-43E4-8836-EB4A37A33C47}">
      <dsp:nvSpPr>
        <dsp:cNvPr id="0" name=""/>
        <dsp:cNvSpPr/>
      </dsp:nvSpPr>
      <dsp:spPr>
        <a:xfrm>
          <a:off x="3655525" y="938301"/>
          <a:ext cx="2242957" cy="818962"/>
        </a:xfrm>
        <a:prstGeom prst="rect">
          <a:avLst/>
        </a:prstGeo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6350" cap="flat" cmpd="sng" algn="ctr">
          <a:solidFill>
            <a:srgbClr val="A5A5A5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7620" rIns="3048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b="1" kern="1200" baseline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Média de dias geral atual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b="1" kern="1200" baseline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2,34 dias</a:t>
          </a:r>
        </a:p>
      </dsp:txBody>
      <dsp:txXfrm>
        <a:off x="3655525" y="938301"/>
        <a:ext cx="2242957" cy="818962"/>
      </dsp:txXfrm>
    </dsp:sp>
    <dsp:sp modelId="{90EB68D5-14B2-4596-9478-C3C10B7807D5}">
      <dsp:nvSpPr>
        <dsp:cNvPr id="0" name=""/>
        <dsp:cNvSpPr/>
      </dsp:nvSpPr>
      <dsp:spPr>
        <a:xfrm>
          <a:off x="52330" y="2334919"/>
          <a:ext cx="3135028" cy="1097008"/>
        </a:xfrm>
        <a:prstGeom prst="rect">
          <a:avLst/>
        </a:prstGeom>
        <a:solidFill>
          <a:srgbClr val="ED7D31">
            <a:lumMod val="60000"/>
            <a:lumOff val="40000"/>
          </a:srgb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243557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800" kern="12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Coordenadoria de InfraEstrutura Predial</a:t>
          </a:r>
        </a:p>
      </dsp:txBody>
      <dsp:txXfrm>
        <a:off x="52330" y="2334919"/>
        <a:ext cx="3135028" cy="1097008"/>
      </dsp:txXfrm>
    </dsp:sp>
    <dsp:sp modelId="{89066B75-ED60-4CD0-A599-7A89A83526FF}">
      <dsp:nvSpPr>
        <dsp:cNvPr id="0" name=""/>
        <dsp:cNvSpPr/>
      </dsp:nvSpPr>
      <dsp:spPr>
        <a:xfrm>
          <a:off x="1653572" y="3235937"/>
          <a:ext cx="2417451" cy="790943"/>
        </a:xfrm>
        <a:prstGeom prst="rect">
          <a:avLst/>
        </a:prstGeo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6350" cap="flat" cmpd="sng" algn="ctr">
          <a:solidFill>
            <a:srgbClr val="A5A5A5">
              <a:tint val="99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7620" rIns="3048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b="1" kern="1200" baseline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Média de dias geral Atual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b="1" kern="1200" baseline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12,84 dias</a:t>
          </a:r>
        </a:p>
      </dsp:txBody>
      <dsp:txXfrm>
        <a:off x="1653572" y="3235937"/>
        <a:ext cx="2417451" cy="790943"/>
      </dsp:txXfrm>
    </dsp:sp>
    <dsp:sp modelId="{CCA0075A-A7AE-49CF-83FB-62BB71135E84}">
      <dsp:nvSpPr>
        <dsp:cNvPr id="0" name=""/>
        <dsp:cNvSpPr/>
      </dsp:nvSpPr>
      <dsp:spPr>
        <a:xfrm>
          <a:off x="4134076" y="2155002"/>
          <a:ext cx="3457588" cy="1456844"/>
        </a:xfrm>
        <a:prstGeom prst="rect">
          <a:avLst/>
        </a:prstGeom>
        <a:solidFill>
          <a:srgbClr val="70AD47">
            <a:lumMod val="60000"/>
            <a:lumOff val="40000"/>
          </a:srgb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243557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800" kern="120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Coordenadoria de Segurança, Transporte e Apoio Administrativo</a:t>
          </a:r>
        </a:p>
      </dsp:txBody>
      <dsp:txXfrm>
        <a:off x="4134076" y="2155002"/>
        <a:ext cx="3457588" cy="1456844"/>
      </dsp:txXfrm>
    </dsp:sp>
    <dsp:sp modelId="{B75ED563-A8D5-4679-956D-D84CE042C32D}">
      <dsp:nvSpPr>
        <dsp:cNvPr id="0" name=""/>
        <dsp:cNvSpPr/>
      </dsp:nvSpPr>
      <dsp:spPr>
        <a:xfrm>
          <a:off x="5375553" y="3390739"/>
          <a:ext cx="2421171" cy="746740"/>
        </a:xfrm>
        <a:prstGeom prst="rect">
          <a:avLst/>
        </a:prstGeo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6350" cap="flat" cmpd="sng" algn="ctr">
          <a:solidFill>
            <a:srgbClr val="A5A5A5">
              <a:tint val="99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7620" rIns="3048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b="1" kern="1200" baseline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Média de dias geral Atual 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b="1" kern="1200" baseline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6,51 dias</a:t>
          </a:r>
        </a:p>
      </dsp:txBody>
      <dsp:txXfrm>
        <a:off x="5375553" y="3390739"/>
        <a:ext cx="2421171" cy="74674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528058-98A8-4A3A-9244-1A2C0256C7FC}">
      <dsp:nvSpPr>
        <dsp:cNvPr id="0" name=""/>
        <dsp:cNvSpPr/>
      </dsp:nvSpPr>
      <dsp:spPr>
        <a:xfrm>
          <a:off x="3976050" y="1403559"/>
          <a:ext cx="574486" cy="174262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42626"/>
              </a:lnTo>
              <a:lnTo>
                <a:pt x="574486" y="1742626"/>
              </a:lnTo>
            </a:path>
          </a:pathLst>
        </a:custGeom>
        <a:noFill/>
        <a:ln w="12700" cap="flat" cmpd="sng" algn="ctr">
          <a:solidFill>
            <a:srgbClr val="A5A5A5">
              <a:tint val="99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91326DC-2B71-4753-BD62-3A30563DA756}">
      <dsp:nvSpPr>
        <dsp:cNvPr id="0" name=""/>
        <dsp:cNvSpPr/>
      </dsp:nvSpPr>
      <dsp:spPr>
        <a:xfrm>
          <a:off x="3508447" y="1403559"/>
          <a:ext cx="467602" cy="1742626"/>
        </a:xfrm>
        <a:custGeom>
          <a:avLst/>
          <a:gdLst/>
          <a:ahLst/>
          <a:cxnLst/>
          <a:rect l="0" t="0" r="0" b="0"/>
          <a:pathLst>
            <a:path>
              <a:moveTo>
                <a:pt x="467602" y="0"/>
              </a:moveTo>
              <a:lnTo>
                <a:pt x="467602" y="1742626"/>
              </a:lnTo>
              <a:lnTo>
                <a:pt x="0" y="1742626"/>
              </a:lnTo>
            </a:path>
          </a:pathLst>
        </a:custGeom>
        <a:noFill/>
        <a:ln w="12700" cap="flat" cmpd="sng" algn="ctr">
          <a:solidFill>
            <a:srgbClr val="A5A5A5">
              <a:tint val="99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A89D813-C7B3-4C5F-A294-1F0DA5CBCB59}">
      <dsp:nvSpPr>
        <dsp:cNvPr id="0" name=""/>
        <dsp:cNvSpPr/>
      </dsp:nvSpPr>
      <dsp:spPr>
        <a:xfrm>
          <a:off x="2730956" y="51003"/>
          <a:ext cx="2490187" cy="1352555"/>
        </a:xfrm>
        <a:prstGeom prst="rect">
          <a:avLst/>
        </a:prstGeom>
        <a:solidFill>
          <a:srgbClr val="5B9BD5">
            <a:lumMod val="75000"/>
          </a:srgb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268093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000" kern="120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SECGS</a:t>
          </a:r>
        </a:p>
      </dsp:txBody>
      <dsp:txXfrm>
        <a:off x="2730956" y="51003"/>
        <a:ext cx="2490187" cy="1352555"/>
      </dsp:txXfrm>
    </dsp:sp>
    <dsp:sp modelId="{5F8F8BDA-A44A-43E4-8836-EB4A37A33C47}">
      <dsp:nvSpPr>
        <dsp:cNvPr id="0" name=""/>
        <dsp:cNvSpPr/>
      </dsp:nvSpPr>
      <dsp:spPr>
        <a:xfrm>
          <a:off x="4023777" y="1005114"/>
          <a:ext cx="2468908" cy="901463"/>
        </a:xfrm>
        <a:prstGeom prst="rect">
          <a:avLst/>
        </a:prstGeo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6350" cap="flat" cmpd="sng" algn="ctr">
          <a:solidFill>
            <a:srgbClr val="A5A5A5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7620" rIns="3048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b="1" kern="1200" baseline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Média de dias geral atual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b="1" kern="1200" baseline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2,34 -15% = 2,0 dias</a:t>
          </a:r>
        </a:p>
      </dsp:txBody>
      <dsp:txXfrm>
        <a:off x="4023777" y="1005114"/>
        <a:ext cx="2468908" cy="901463"/>
      </dsp:txXfrm>
    </dsp:sp>
    <dsp:sp modelId="{90EB68D5-14B2-4596-9478-C3C10B7807D5}">
      <dsp:nvSpPr>
        <dsp:cNvPr id="0" name=""/>
        <dsp:cNvSpPr/>
      </dsp:nvSpPr>
      <dsp:spPr>
        <a:xfrm>
          <a:off x="57602" y="2542425"/>
          <a:ext cx="3450845" cy="1207519"/>
        </a:xfrm>
        <a:prstGeom prst="rect">
          <a:avLst/>
        </a:prstGeom>
        <a:solidFill>
          <a:srgbClr val="ED7D31">
            <a:lumMod val="60000"/>
            <a:lumOff val="40000"/>
          </a:srgb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268093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000" kern="120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Coordenadoria de InfraEstrutura Predial</a:t>
          </a:r>
        </a:p>
      </dsp:txBody>
      <dsp:txXfrm>
        <a:off x="57602" y="2542425"/>
        <a:ext cx="3450845" cy="1207519"/>
      </dsp:txXfrm>
    </dsp:sp>
    <dsp:sp modelId="{89066B75-ED60-4CD0-A599-7A89A83526FF}">
      <dsp:nvSpPr>
        <dsp:cNvPr id="0" name=""/>
        <dsp:cNvSpPr/>
      </dsp:nvSpPr>
      <dsp:spPr>
        <a:xfrm>
          <a:off x="1820150" y="3534210"/>
          <a:ext cx="2660981" cy="870621"/>
        </a:xfrm>
        <a:prstGeom prst="rect">
          <a:avLst/>
        </a:prstGeo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6350" cap="flat" cmpd="sng" algn="ctr">
          <a:solidFill>
            <a:srgbClr val="A5A5A5">
              <a:tint val="99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7620" rIns="3048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b="1" kern="1200" baseline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Média de dias geral Atual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b="1" kern="1200" baseline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12 - 15% = 10,20 dias</a:t>
          </a:r>
        </a:p>
      </dsp:txBody>
      <dsp:txXfrm>
        <a:off x="1820150" y="3534210"/>
        <a:ext cx="2660981" cy="870621"/>
      </dsp:txXfrm>
    </dsp:sp>
    <dsp:sp modelId="{CCA0075A-A7AE-49CF-83FB-62BB71135E84}">
      <dsp:nvSpPr>
        <dsp:cNvPr id="0" name=""/>
        <dsp:cNvSpPr/>
      </dsp:nvSpPr>
      <dsp:spPr>
        <a:xfrm>
          <a:off x="4550536" y="2344383"/>
          <a:ext cx="3805899" cy="1603604"/>
        </a:xfrm>
        <a:prstGeom prst="rect">
          <a:avLst/>
        </a:prstGeom>
        <a:solidFill>
          <a:srgbClr val="70AD47">
            <a:lumMod val="60000"/>
            <a:lumOff val="40000"/>
          </a:srgb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268093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000" kern="120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Coordenadoria de Segurança, Transporte e Apoio Administrativo</a:t>
          </a:r>
        </a:p>
      </dsp:txBody>
      <dsp:txXfrm>
        <a:off x="4550536" y="2344383"/>
        <a:ext cx="3805899" cy="1603604"/>
      </dsp:txXfrm>
    </dsp:sp>
    <dsp:sp modelId="{B75ED563-A8D5-4679-956D-D84CE042C32D}">
      <dsp:nvSpPr>
        <dsp:cNvPr id="0" name=""/>
        <dsp:cNvSpPr/>
      </dsp:nvSpPr>
      <dsp:spPr>
        <a:xfrm>
          <a:off x="5917077" y="3704606"/>
          <a:ext cx="2665076" cy="821966"/>
        </a:xfrm>
        <a:prstGeom prst="rect">
          <a:avLst/>
        </a:prstGeo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6350" cap="flat" cmpd="sng" algn="ctr">
          <a:solidFill>
            <a:srgbClr val="A5A5A5">
              <a:tint val="99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7620" rIns="3048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b="1" kern="1200" baseline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Média de dias geral Atual 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b="1" kern="1200" baseline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6,51 - 15% = 5,50 dias</a:t>
          </a:r>
        </a:p>
      </dsp:txBody>
      <dsp:txXfrm>
        <a:off x="5917077" y="3704606"/>
        <a:ext cx="2665076" cy="82196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NameandTitleOrganizationalChart">
  <dgm:title val=""/>
  <dgm:desc val=""/>
  <dgm:catLst>
    <dgm:cat type="hierarchy" pri="125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Max/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h" fact="0.4"/>
              </dgm:constrLst>
              <dgm:ruleLst>
                <dgm:rule type="primFontSz" val="5" fact="NaN" max="NaN"/>
              </dgm:ruleLst>
            </dgm:layoutNode>
            <dgm:layoutNode name="titleText1" styleLbl="fgAcc0">
              <dgm:varLst>
                <dgm:chMax val="0"/>
                <dgm:chPref val="0"/>
              </dgm:varLst>
              <dgm:alg type="tx">
                <dgm:param type="parTxLTRAlign" val="r"/>
              </dgm:alg>
              <dgm:shape xmlns:r="http://schemas.openxmlformats.org/officeDocument/2006/relationships" type="rect" r:blip="">
                <dgm:adjLst/>
              </dgm:shape>
              <dgm:presOf axis="followSib" ptType="sibTrans" hideLastTrans="0" cnt="1"/>
              <dgm:constrLst>
                <dgm:constr type="primFontSz" val="65"/>
                <dgm:constr type="lMarg" refType="primFontSz" fact="0.2"/>
                <dgm:constr type="rMarg" refType="primFontSz" fact="0.2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1" func="var" arg="hierBranch" op="equ" val="hang">
                    <dgm:layoutNode name="Name4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3">
                    <dgm:layoutNode name="Name44">
                      <dgm:choose name="Name45">
                        <dgm:if name="Name46" axis="self" func="depth" op="lte" val="2">
                          <dgm:choose name="Name47">
                            <dgm:if name="Name4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4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0">
                          <dgm:choose name="Name51">
                            <dgm:if name="Name52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3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54">
                  <dgm:if name="Name55" func="var" arg="hierBranch" op="equ" val="l">
                    <dgm:choose name="Name56">
                      <dgm:if name="Name57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58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59" func="var" arg="hierBranch" op="equ" val="r">
                    <dgm:choose name="Name60">
                      <dgm:if name="Name61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2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3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4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65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6">
                    <dgm:if name="Name67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8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9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70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 styleLbl="node1">
                    <dgm:varLst>
                      <dgm:chMax/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2" styleLbl="fgAcc1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71">
                    <dgm:if name="Name7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4" func="var" arg="hierBranch" op="equ" val="hang">
                      <dgm:choose name="Name75">
                        <dgm:if name="Name7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78" func="var" arg="hierBranch" op="equ" val="std">
                      <dgm:choose name="Name79">
                        <dgm:if name="Name80" func="var" arg="dir" op="equ" val="norm">
                          <dgm:alg type="hierChild"/>
                        </dgm:if>
                        <dgm:else name="Name8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2" func="var" arg="hierBranch" op="equ" val="init">
                      <dgm:choose name="Name83">
                        <dgm:if name="Name84" func="var" arg="dir" op="equ" val="norm">
                          <dgm:alg type="hierChild"/>
                        </dgm:if>
                        <dgm:else name="Name85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else name="Name86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87" ref="rep2a"/>
                </dgm:layoutNode>
                <dgm:layoutNode name="hierChild5">
                  <dgm:choose name="Name88">
                    <dgm:if name="Name8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91" ref="rep2b"/>
                </dgm:layoutNode>
              </dgm:layoutNode>
            </dgm:forEach>
          </dgm:layoutNode>
          <dgm:layoutNode name="hierChild3">
            <dgm:choose name="Name92">
              <dgm:if name="Name93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4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95" axis="precedSib" ptType="parTrans" st="-1" cnt="1">
                <dgm:layoutNode name="Name96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97">
                  <dgm:if name="Name98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99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0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1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02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103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04">
                    <dgm:if name="Name105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6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7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08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 styleLbl="asst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3" styleLbl="fgAcc2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09">
                    <dgm:if name="Name110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11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12" func="var" arg="hierBranch" op="equ" val="hang">
                      <dgm:choose name="Name113">
                        <dgm:if name="Name114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15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16" func="var" arg="hierBranch" op="equ" val="std">
                      <dgm:choose name="Name117">
                        <dgm:if name="Name118" func="var" arg="dir" op="equ" val="norm">
                          <dgm:alg type="hierChild"/>
                        </dgm:if>
                        <dgm:else name="Name119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20" func="var" arg="hierBranch" op="equ" val="init">
                      <dgm:alg type="hierChild"/>
                    </dgm:if>
                    <dgm:else name="Name12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2" ref="rep2a"/>
                </dgm:layoutNode>
                <dgm:layoutNode name="hierChild7">
                  <dgm:choose name="Name123">
                    <dgm:if name="Name12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2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6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NameandTitleOrganizationalChart">
  <dgm:title val=""/>
  <dgm:desc val=""/>
  <dgm:catLst>
    <dgm:cat type="hierarchy" pri="125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Max/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h" fact="0.4"/>
              </dgm:constrLst>
              <dgm:ruleLst>
                <dgm:rule type="primFontSz" val="5" fact="NaN" max="NaN"/>
              </dgm:ruleLst>
            </dgm:layoutNode>
            <dgm:layoutNode name="titleText1" styleLbl="fgAcc0">
              <dgm:varLst>
                <dgm:chMax val="0"/>
                <dgm:chPref val="0"/>
              </dgm:varLst>
              <dgm:alg type="tx">
                <dgm:param type="parTxLTRAlign" val="r"/>
              </dgm:alg>
              <dgm:shape xmlns:r="http://schemas.openxmlformats.org/officeDocument/2006/relationships" type="rect" r:blip="">
                <dgm:adjLst/>
              </dgm:shape>
              <dgm:presOf axis="followSib" ptType="sibTrans" hideLastTrans="0" cnt="1"/>
              <dgm:constrLst>
                <dgm:constr type="primFontSz" val="65"/>
                <dgm:constr type="lMarg" refType="primFontSz" fact="0.2"/>
                <dgm:constr type="rMarg" refType="primFontSz" fact="0.2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1" func="var" arg="hierBranch" op="equ" val="hang">
                    <dgm:layoutNode name="Name4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3">
                    <dgm:layoutNode name="Name44">
                      <dgm:choose name="Name45">
                        <dgm:if name="Name46" axis="self" func="depth" op="lte" val="2">
                          <dgm:choose name="Name47">
                            <dgm:if name="Name4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4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0">
                          <dgm:choose name="Name51">
                            <dgm:if name="Name52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3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54">
                  <dgm:if name="Name55" func="var" arg="hierBranch" op="equ" val="l">
                    <dgm:choose name="Name56">
                      <dgm:if name="Name57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58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59" func="var" arg="hierBranch" op="equ" val="r">
                    <dgm:choose name="Name60">
                      <dgm:if name="Name61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2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3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4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65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6">
                    <dgm:if name="Name67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8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9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70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 styleLbl="node1">
                    <dgm:varLst>
                      <dgm:chMax/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2" styleLbl="fgAcc1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71">
                    <dgm:if name="Name7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4" func="var" arg="hierBranch" op="equ" val="hang">
                      <dgm:choose name="Name75">
                        <dgm:if name="Name7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78" func="var" arg="hierBranch" op="equ" val="std">
                      <dgm:choose name="Name79">
                        <dgm:if name="Name80" func="var" arg="dir" op="equ" val="norm">
                          <dgm:alg type="hierChild"/>
                        </dgm:if>
                        <dgm:else name="Name8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2" func="var" arg="hierBranch" op="equ" val="init">
                      <dgm:choose name="Name83">
                        <dgm:if name="Name84" func="var" arg="dir" op="equ" val="norm">
                          <dgm:alg type="hierChild"/>
                        </dgm:if>
                        <dgm:else name="Name85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else name="Name86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87" ref="rep2a"/>
                </dgm:layoutNode>
                <dgm:layoutNode name="hierChild5">
                  <dgm:choose name="Name88">
                    <dgm:if name="Name8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91" ref="rep2b"/>
                </dgm:layoutNode>
              </dgm:layoutNode>
            </dgm:forEach>
          </dgm:layoutNode>
          <dgm:layoutNode name="hierChild3">
            <dgm:choose name="Name92">
              <dgm:if name="Name93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4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95" axis="precedSib" ptType="parTrans" st="-1" cnt="1">
                <dgm:layoutNode name="Name96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97">
                  <dgm:if name="Name98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99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0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1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02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103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04">
                    <dgm:if name="Name105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6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7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08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 styleLbl="asst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3" styleLbl="fgAcc2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09">
                    <dgm:if name="Name110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11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12" func="var" arg="hierBranch" op="equ" val="hang">
                      <dgm:choose name="Name113">
                        <dgm:if name="Name114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15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16" func="var" arg="hierBranch" op="equ" val="std">
                      <dgm:choose name="Name117">
                        <dgm:if name="Name118" func="var" arg="dir" op="equ" val="norm">
                          <dgm:alg type="hierChild"/>
                        </dgm:if>
                        <dgm:else name="Name119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20" func="var" arg="hierBranch" op="equ" val="init">
                      <dgm:alg type="hierChild"/>
                    </dgm:if>
                    <dgm:else name="Name12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2" ref="rep2a"/>
                </dgm:layoutNode>
                <dgm:layoutNode name="hierChild7">
                  <dgm:choose name="Name123">
                    <dgm:if name="Name12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2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6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9A25FD09-CC70-4F73-99B2-D909494E9E31}" type="datetimeFigureOut">
              <a:rPr lang="pt-BR"/>
              <a:pPr>
                <a:defRPr/>
              </a:pPr>
              <a:t>28/03/2018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A99649B7-C48C-4BF5-83FC-A1798D55DEC0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2651274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C4269743-27D4-4A96-81C9-28295055F131}" type="datetimeFigureOut">
              <a:rPr lang="en-US"/>
              <a:pPr>
                <a:defRPr/>
              </a:pPr>
              <a:t>3/28/2018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noProof="0"/>
              <a:t>Click to edit Master text styles</a:t>
            </a:r>
          </a:p>
          <a:p>
            <a:pPr lvl="1"/>
            <a:r>
              <a:rPr lang="pt-BR" noProof="0"/>
              <a:t>Second level</a:t>
            </a:r>
          </a:p>
          <a:p>
            <a:pPr lvl="2"/>
            <a:r>
              <a:rPr lang="pt-BR" noProof="0"/>
              <a:t>Third level</a:t>
            </a:r>
          </a:p>
          <a:p>
            <a:pPr lvl="3"/>
            <a:r>
              <a:rPr lang="pt-BR" noProof="0"/>
              <a:t>Fourth level</a:t>
            </a:r>
          </a:p>
          <a:p>
            <a:pPr lvl="4"/>
            <a:r>
              <a:rPr lang="pt-BR" noProof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3FAA628F-8978-49D0-A14F-38E2EC403D0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02658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Diagrama de toda a Presidência</a:t>
            </a:r>
            <a:r>
              <a:rPr lang="pt-BR" baseline="0" dirty="0"/>
              <a:t> e Diretoria Geral do TRE.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FAA628F-8978-49D0-A14F-38E2EC403D0C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3790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Foco na SECGS, CIP e CSTA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FAA628F-8978-49D0-A14F-38E2EC403D0C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093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SEÇÃO</a:t>
            </a:r>
            <a:r>
              <a:rPr lang="pt-BR" baseline="0" dirty="0"/>
              <a:t> EM VEZ DE SECRETARIA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FAA628F-8978-49D0-A14F-38E2EC403D0C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1068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FAA628F-8978-49D0-A14F-38E2EC403D0C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4658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t-BR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203FB43-424A-443E-84B3-39C7A23E564D}" type="datetimeFigureOut">
              <a:rPr lang="en-US"/>
              <a:pPr>
                <a:defRPr/>
              </a:pPr>
              <a:t>3/28/2018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17DFA98-3D43-499A-8DF3-749040D22F4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Click to edit Master text styles</a:t>
            </a:r>
          </a:p>
          <a:p>
            <a:pPr lvl="1"/>
            <a:r>
              <a:rPr lang="pt-BR"/>
              <a:t>Second level</a:t>
            </a:r>
          </a:p>
          <a:p>
            <a:pPr lvl="2"/>
            <a:r>
              <a:rPr lang="pt-BR"/>
              <a:t>Third level</a:t>
            </a:r>
          </a:p>
          <a:p>
            <a:pPr lvl="3"/>
            <a:r>
              <a:rPr lang="pt-BR"/>
              <a:t>Fourth level</a:t>
            </a:r>
          </a:p>
          <a:p>
            <a:pPr lvl="4"/>
            <a:r>
              <a:rPr lang="pt-BR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073787B-0C2F-4417-BBFB-CF7E977CB785}" type="datetimeFigureOut">
              <a:rPr lang="en-US"/>
              <a:pPr>
                <a:defRPr/>
              </a:pPr>
              <a:t>3/28/2018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AE9A07E-887C-4D3E-A200-DD4DC69CA9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pt-BR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t-BR"/>
              <a:t>Click to edit Master text styles</a:t>
            </a:r>
          </a:p>
          <a:p>
            <a:pPr lvl="1"/>
            <a:r>
              <a:rPr lang="pt-BR"/>
              <a:t>Second level</a:t>
            </a:r>
          </a:p>
          <a:p>
            <a:pPr lvl="2"/>
            <a:r>
              <a:rPr lang="pt-BR"/>
              <a:t>Third level</a:t>
            </a:r>
          </a:p>
          <a:p>
            <a:pPr lvl="3"/>
            <a:r>
              <a:rPr lang="pt-BR"/>
              <a:t>Fourth level</a:t>
            </a:r>
          </a:p>
          <a:p>
            <a:pPr lvl="4"/>
            <a:r>
              <a:rPr lang="pt-BR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5B69B9-7C6B-4790-88BB-4FBD9149223C}" type="datetimeFigureOut">
              <a:rPr lang="en-US"/>
              <a:pPr>
                <a:defRPr/>
              </a:pPr>
              <a:t>3/28/2018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6BA260-C73C-4EBC-903A-7633155D22F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3"/>
          <p:cNvSpPr txBox="1">
            <a:spLocks/>
          </p:cNvSpPr>
          <p:nvPr userDrawn="1"/>
        </p:nvSpPr>
        <p:spPr>
          <a:xfrm>
            <a:off x="0" y="-76200"/>
            <a:ext cx="9144000" cy="647700"/>
          </a:xfrm>
          <a:prstGeom prst="rect">
            <a:avLst/>
          </a:prstGeom>
        </p:spPr>
        <p:txBody>
          <a:bodyPr/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 cap="none" spc="0">
                <a:ln>
                  <a:noFill/>
                </a:ln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9pPr>
          </a:lstStyle>
          <a:p>
            <a:pPr algn="ctr">
              <a:defRPr/>
            </a:pPr>
            <a:endParaRPr lang="pt-BR" sz="3600" dirty="0">
              <a:solidFill>
                <a:schemeClr val="bg1"/>
              </a:solidFill>
              <a:cs typeface="Calibri" pitchFamily="34" charset="0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x-none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6450A2-D19A-48DE-8CF4-5257D4088A51}" type="datetimeFigureOut">
              <a:rPr lang="en-US"/>
              <a:pPr>
                <a:defRPr/>
              </a:pPr>
              <a:t>3/28/2018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3FB61A0-3EAE-48AA-9212-CA4CD272403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633685-7B3F-4DE4-ADCA-C8FD3520BEB3}" type="datetimeFigureOut">
              <a:rPr lang="en-US"/>
              <a:pPr>
                <a:defRPr/>
              </a:pPr>
              <a:t>3/28/2018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5B06B7-D0C6-4735-A3F6-250CB3923EF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679A685-5D6E-4C5A-ACD7-6E219004E733}" type="datetimeFigureOut">
              <a:rPr lang="en-US"/>
              <a:pPr>
                <a:defRPr/>
              </a:pPr>
              <a:t>3/28/2018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4C1661-D6E3-46B2-B3C9-87138C0A1CC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D032077-1BE4-43F8-96F4-BAB66B314AA3}" type="datetimeFigureOut">
              <a:rPr lang="en-US"/>
              <a:pPr>
                <a:defRPr/>
              </a:pPr>
              <a:t>3/28/2018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E7BC594-4EDB-46C3-A4FE-B65C8BEAB01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CF45F56-46A9-4189-82D6-4F1AECE45EF9}" type="datetimeFigureOut">
              <a:rPr lang="en-US"/>
              <a:pPr>
                <a:defRPr/>
              </a:pPr>
              <a:t>3/28/2018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11C51D8-094B-486C-82E8-E69E8AD3A14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8F7CCDA-53DC-48E1-85D3-F23F852B49AD}" type="datetimeFigureOut">
              <a:rPr lang="en-US"/>
              <a:pPr>
                <a:defRPr/>
              </a:pPr>
              <a:t>3/28/2018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7EA959A-180E-4F30-8409-6B49FB58C03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659FEC0-A8B4-47C1-BAA2-AB522ADCEEE5}" type="datetimeFigureOut">
              <a:rPr lang="en-US"/>
              <a:pPr>
                <a:defRPr/>
              </a:pPr>
              <a:t>3/28/2018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459D3D1-44D2-455D-BFE1-C9F6E86B98A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Click to edit Master text styles</a:t>
            </a:r>
          </a:p>
          <a:p>
            <a:pPr lvl="1"/>
            <a:r>
              <a:rPr lang="pt-BR"/>
              <a:t>Second level</a:t>
            </a:r>
          </a:p>
          <a:p>
            <a:pPr lvl="2"/>
            <a:r>
              <a:rPr lang="pt-BR"/>
              <a:t>Third level</a:t>
            </a:r>
          </a:p>
          <a:p>
            <a:pPr lvl="3"/>
            <a:r>
              <a:rPr lang="pt-BR"/>
              <a:t>Fourth level</a:t>
            </a:r>
          </a:p>
          <a:p>
            <a:pPr lvl="4"/>
            <a:r>
              <a:rPr lang="pt-BR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CF1667-4D15-4521-A26F-348AF6D32A9A}" type="datetimeFigureOut">
              <a:rPr lang="en-US"/>
              <a:pPr>
                <a:defRPr/>
              </a:pPr>
              <a:t>3/28/2018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6E417D-DA7A-4A94-A341-ADC3A3104BD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5E8C11-D13A-4088-8859-66EE86861B99}" type="datetimeFigureOut">
              <a:rPr lang="en-US"/>
              <a:pPr>
                <a:defRPr/>
              </a:pPr>
              <a:t>3/28/2018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59AFE6D-D381-4EF5-90C7-E326149EEBD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DE3192D-B1D8-4D15-85D7-3385A930ADEB}" type="datetimeFigureOut">
              <a:rPr lang="en-US"/>
              <a:pPr>
                <a:defRPr/>
              </a:pPr>
              <a:t>3/28/2018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CACD622-7888-4C4D-A6F3-CC291CB445F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9463ABD-801B-49B9-B6A2-FE534F40D386}" type="datetimeFigureOut">
              <a:rPr lang="en-US"/>
              <a:pPr>
                <a:defRPr/>
              </a:pPr>
              <a:t>3/28/2018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4F41F0E-A5E7-402C-9602-C19E2D075E4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70BB7E2-B131-46E7-A535-A9F61DDDDE96}" type="datetimeFigureOut">
              <a:rPr lang="en-US"/>
              <a:pPr>
                <a:defRPr/>
              </a:pPr>
              <a:t>3/28/2018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D70E92-BC4B-4136-A841-365555649D2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1333350-9DCD-44EB-91FF-E4E9499C6373}" type="datetimeFigureOut">
              <a:rPr lang="en-US"/>
              <a:pPr>
                <a:defRPr/>
              </a:pPr>
              <a:t>3/28/2018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8C0D506-E44A-4557-B653-A0CB19664D6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7"/>
          <p:cNvSpPr/>
          <p:nvPr userDrawn="1"/>
        </p:nvSpPr>
        <p:spPr>
          <a:xfrm>
            <a:off x="-36512" y="0"/>
            <a:ext cx="9180512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 dirty="0">
              <a:noFill/>
            </a:endParaRPr>
          </a:p>
        </p:txBody>
      </p:sp>
      <p:sp>
        <p:nvSpPr>
          <p:cNvPr id="3" name="Rectangle 3"/>
          <p:cNvSpPr>
            <a:spLocks noChangeArrowheads="1"/>
          </p:cNvSpPr>
          <p:nvPr userDrawn="1"/>
        </p:nvSpPr>
        <p:spPr bwMode="auto">
          <a:xfrm>
            <a:off x="-36512" y="-171399"/>
            <a:ext cx="9180512" cy="648071"/>
          </a:xfrm>
          <a:prstGeom prst="rect">
            <a:avLst/>
          </a:prstGeom>
          <a:solidFill>
            <a:srgbClr val="800000"/>
          </a:solidFill>
          <a:ln>
            <a:headEnd/>
            <a:tailEnd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pt-BR" sz="2800" b="1" dirty="0">
              <a:solidFill>
                <a:srgbClr val="820019"/>
              </a:solidFill>
              <a:cs typeface="Arial" charset="0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10" descr="Untitled-1.jpg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6" descr="Y:\DIRETORIA DE PLANEJAMENTO E DESENVOLVIMENTO\TEMPLATE_LOGOS_MANUAL DE USO DA MARCA PUCPR\LOGOS\Logo PUC com endosso Marista\1-PUCPR_vertical.jpg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365500" y="260350"/>
            <a:ext cx="2413000" cy="3113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29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3461657"/>
            <a:ext cx="9144000" cy="914400"/>
          </a:xfrm>
          <a:solidFill>
            <a:srgbClr val="6C0000"/>
          </a:solidFill>
        </p:spPr>
        <p:txBody>
          <a:bodyPr/>
          <a:lstStyle>
            <a:lvl1pPr algn="ctr">
              <a:defRPr sz="32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Clique para editar o estilo do título mestre</a:t>
            </a:r>
            <a:endParaRPr lang="pt-BR" dirty="0"/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" y="4667918"/>
            <a:ext cx="9144000" cy="481012"/>
          </a:xfrm>
        </p:spPr>
        <p:txBody>
          <a:bodyPr/>
          <a:lstStyle>
            <a:lvl1pPr marL="0" indent="0" algn="ctr">
              <a:buFontTx/>
              <a:buNone/>
              <a:defRPr sz="2800" b="1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Clique para editar o estilo do subtítulo mestre</a:t>
            </a:r>
            <a:endParaRPr lang="pt-BR" dirty="0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 userDrawn="1"/>
        </p:nvSpPr>
        <p:spPr bwMode="auto">
          <a:xfrm>
            <a:off x="0" y="0"/>
            <a:ext cx="9144000" cy="746125"/>
          </a:xfrm>
          <a:prstGeom prst="rect">
            <a:avLst/>
          </a:prstGeom>
          <a:gradFill rotWithShape="1">
            <a:gsLst>
              <a:gs pos="0">
                <a:srgbClr val="800000">
                  <a:alpha val="79999"/>
                </a:srgbClr>
              </a:gs>
              <a:gs pos="100000">
                <a:srgbClr val="3B0000"/>
              </a:gs>
            </a:gsLst>
            <a:path path="rect">
              <a:fillToRect r="100000" b="100000"/>
            </a:path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pt-BR" sz="2800" b="1">
              <a:solidFill>
                <a:srgbClr val="000000"/>
              </a:solidFill>
              <a:latin typeface="Arial" pitchFamily="34" charset="0"/>
              <a:cs typeface="Arial" charset="0"/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73303"/>
            <a:ext cx="9144000" cy="606206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estilo do título mestre</a:t>
            </a: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EBC0DE-C201-467A-9B17-4590C2F776E0}" type="datetimeFigureOut">
              <a:rPr lang="en-US"/>
              <a:pPr>
                <a:defRPr/>
              </a:pPr>
              <a:t>3/28/2018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883195-E45B-486B-9D31-5040FC68781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39163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39163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pt-BR" noProof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241925"/>
          </a:xfrm>
        </p:spPr>
        <p:txBody>
          <a:bodyPr vert="eaVert"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241925"/>
          </a:xfrm>
        </p:spPr>
        <p:txBody>
          <a:bodyPr vert="eaVert"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241925"/>
          </a:xfrm>
        </p:spPr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ítulo e tabe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abela 2"/>
          <p:cNvSpPr>
            <a:spLocks noGrp="1"/>
          </p:cNvSpPr>
          <p:nvPr>
            <p:ph type="tbl" idx="1"/>
          </p:nvPr>
        </p:nvSpPr>
        <p:spPr>
          <a:xfrm>
            <a:off x="457200" y="1600200"/>
            <a:ext cx="8229600" cy="3916363"/>
          </a:xfrm>
        </p:spPr>
        <p:txBody>
          <a:bodyPr/>
          <a:lstStyle/>
          <a:p>
            <a:pPr lvl="0"/>
            <a:endParaRPr lang="pt-BR" noProof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Click to edit Master text styles</a:t>
            </a:r>
          </a:p>
          <a:p>
            <a:pPr lvl="1"/>
            <a:r>
              <a:rPr lang="pt-BR"/>
              <a:t>Second level</a:t>
            </a:r>
          </a:p>
          <a:p>
            <a:pPr lvl="2"/>
            <a:r>
              <a:rPr lang="pt-BR"/>
              <a:t>Third level</a:t>
            </a:r>
          </a:p>
          <a:p>
            <a:pPr lvl="3"/>
            <a:r>
              <a:rPr lang="pt-BR"/>
              <a:t>Fourth level</a:t>
            </a:r>
          </a:p>
          <a:p>
            <a:pPr lvl="4"/>
            <a:r>
              <a:rPr lang="pt-BR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Click to edit Master text styles</a:t>
            </a:r>
          </a:p>
          <a:p>
            <a:pPr lvl="1"/>
            <a:r>
              <a:rPr lang="pt-BR"/>
              <a:t>Second level</a:t>
            </a:r>
          </a:p>
          <a:p>
            <a:pPr lvl="2"/>
            <a:r>
              <a:rPr lang="pt-BR"/>
              <a:t>Third level</a:t>
            </a:r>
          </a:p>
          <a:p>
            <a:pPr lvl="3"/>
            <a:r>
              <a:rPr lang="pt-BR"/>
              <a:t>Fourth level</a:t>
            </a:r>
          </a:p>
          <a:p>
            <a:pPr lvl="4"/>
            <a:r>
              <a:rPr lang="pt-BR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6804F6B-9681-4FEA-915C-84A0C843B5D8}" type="datetimeFigureOut">
              <a:rPr lang="en-US"/>
              <a:pPr>
                <a:defRPr/>
              </a:pPr>
              <a:t>3/28/2018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657C78-FC91-4C10-9911-BCA55D9D580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ítulo e texto e 2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Conteúdo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Data 5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sz="1800">
                <a:latin typeface="Arial" pitchFamily="34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Espaço Reservado para Rodapé 6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sz="1800">
                <a:latin typeface="Arial" pitchFamily="34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sz="1800">
                <a:latin typeface="Arial" pitchFamily="34" charset="0"/>
              </a:defRPr>
            </a:lvl1pPr>
          </a:lstStyle>
          <a:p>
            <a:pPr>
              <a:defRPr/>
            </a:pPr>
            <a:fld id="{F86EC52B-0B49-41D9-9E0A-E082BB89A19F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ítulo, conteúdo e 2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Conteúdo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Data 5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sz="1800">
                <a:latin typeface="Arial" pitchFamily="34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Espaço Reservado para Rodapé 6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sz="1800">
                <a:latin typeface="Arial" pitchFamily="34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sz="1800">
                <a:latin typeface="Arial" pitchFamily="34" charset="0"/>
              </a:defRPr>
            </a:lvl1pPr>
          </a:lstStyle>
          <a:p>
            <a:pPr>
              <a:defRPr/>
            </a:pPr>
            <a:fld id="{9F9D8F57-A1C7-446A-812C-97606408C76A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11188" y="3284538"/>
            <a:ext cx="7772400" cy="1470025"/>
          </a:xfrm>
          <a:prstGeom prst="rect">
            <a:avLst/>
          </a:prstGeom>
        </p:spPr>
        <p:txBody>
          <a:bodyPr/>
          <a:lstStyle>
            <a:lvl1pPr algn="ctr">
              <a:defRPr sz="3200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5157788"/>
            <a:ext cx="6400800" cy="481012"/>
          </a:xfrm>
        </p:spPr>
        <p:txBody>
          <a:bodyPr/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pt-BR"/>
              <a:t>Clique para editar o estilo do subtítulo mestre</a:t>
            </a: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 userDrawn="1"/>
        </p:nvSpPr>
        <p:spPr>
          <a:xfrm>
            <a:off x="0" y="5218113"/>
            <a:ext cx="9144000" cy="16398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9785" y="73303"/>
            <a:ext cx="8510630" cy="60620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A50021"/>
                </a:solidFill>
              </a:defRPr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 b="1"/>
            </a:lvl1pPr>
            <a:lvl2pPr>
              <a:defRPr sz="2000" b="1"/>
            </a:lvl2pPr>
            <a:lvl3pPr>
              <a:defRPr sz="1800" b="1"/>
            </a:lvl3pPr>
            <a:lvl4pPr>
              <a:defRPr sz="1600" b="1"/>
            </a:lvl4pPr>
            <a:lvl5pPr>
              <a:defRPr sz="1600" b="1"/>
            </a:lvl5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3"/>
          <p:cNvSpPr txBox="1">
            <a:spLocks/>
          </p:cNvSpPr>
          <p:nvPr userDrawn="1"/>
        </p:nvSpPr>
        <p:spPr>
          <a:xfrm>
            <a:off x="0" y="-76200"/>
            <a:ext cx="9144000" cy="647700"/>
          </a:xfrm>
          <a:prstGeom prst="rect">
            <a:avLst/>
          </a:prstGeom>
        </p:spPr>
        <p:txBody>
          <a:bodyPr/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 cap="none" spc="0">
                <a:ln>
                  <a:noFill/>
                </a:ln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9pPr>
          </a:lstStyle>
          <a:p>
            <a:pPr algn="ctr">
              <a:defRPr/>
            </a:pPr>
            <a:endParaRPr lang="pt-BR" sz="3600" dirty="0">
              <a:solidFill>
                <a:schemeClr val="bg1"/>
              </a:solidFill>
              <a:cs typeface="Calibri" pitchFamily="34" charset="0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27840" y="132026"/>
            <a:ext cx="8510630" cy="606206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39163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39163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27840" y="132026"/>
            <a:ext cx="8510630" cy="606206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/>
          <p:cNvSpPr/>
          <p:nvPr userDrawn="1"/>
        </p:nvSpPr>
        <p:spPr>
          <a:xfrm>
            <a:off x="0" y="5462588"/>
            <a:ext cx="9144000" cy="13954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27840" y="132026"/>
            <a:ext cx="8510630" cy="606206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 userDrawn="1"/>
        </p:nvSpPr>
        <p:spPr>
          <a:xfrm>
            <a:off x="0" y="5426075"/>
            <a:ext cx="9144000" cy="14319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Click to edit Master text styles</a:t>
            </a:r>
          </a:p>
          <a:p>
            <a:pPr lvl="1"/>
            <a:r>
              <a:rPr lang="pt-BR"/>
              <a:t>Second level</a:t>
            </a:r>
          </a:p>
          <a:p>
            <a:pPr lvl="2"/>
            <a:r>
              <a:rPr lang="pt-BR"/>
              <a:t>Third level</a:t>
            </a:r>
          </a:p>
          <a:p>
            <a:pPr lvl="3"/>
            <a:r>
              <a:rPr lang="pt-BR"/>
              <a:t>Fourth level</a:t>
            </a:r>
          </a:p>
          <a:p>
            <a:pPr lvl="4"/>
            <a:r>
              <a:rPr lang="pt-BR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Click to edit Master text styles</a:t>
            </a:r>
          </a:p>
          <a:p>
            <a:pPr lvl="1"/>
            <a:r>
              <a:rPr lang="pt-BR"/>
              <a:t>Second level</a:t>
            </a:r>
          </a:p>
          <a:p>
            <a:pPr lvl="2"/>
            <a:r>
              <a:rPr lang="pt-BR"/>
              <a:t>Third level</a:t>
            </a:r>
          </a:p>
          <a:p>
            <a:pPr lvl="3"/>
            <a:r>
              <a:rPr lang="pt-BR"/>
              <a:t>Fourth level</a:t>
            </a:r>
          </a:p>
          <a:p>
            <a:pPr lvl="4"/>
            <a:r>
              <a:rPr lang="pt-BR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896D27D-DE44-4C63-A2C6-829CFFDCC78F}" type="datetimeFigureOut">
              <a:rPr lang="en-US"/>
              <a:pPr>
                <a:defRPr/>
              </a:pPr>
              <a:t>3/28/2018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1EAD1DE-E08E-4024-A47B-7B6F733BF39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pt-BR" noProof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27840" y="132026"/>
            <a:ext cx="8510630" cy="606206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241925"/>
          </a:xfrm>
          <a:prstGeom prst="rect">
            <a:avLst/>
          </a:prstGeom>
        </p:spPr>
        <p:txBody>
          <a:bodyPr vert="eaVert"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241925"/>
          </a:xfrm>
        </p:spPr>
        <p:txBody>
          <a:bodyPr vert="eaVert"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241925"/>
          </a:xfrm>
        </p:spPr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ítulo e tabe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abela 2"/>
          <p:cNvSpPr>
            <a:spLocks noGrp="1"/>
          </p:cNvSpPr>
          <p:nvPr>
            <p:ph type="tbl" idx="1"/>
          </p:nvPr>
        </p:nvSpPr>
        <p:spPr>
          <a:xfrm>
            <a:off x="457200" y="1600200"/>
            <a:ext cx="8229600" cy="3916363"/>
          </a:xfrm>
        </p:spPr>
        <p:txBody>
          <a:bodyPr/>
          <a:lstStyle/>
          <a:p>
            <a:pPr lvl="0"/>
            <a:endParaRPr lang="pt-BR" noProof="0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ítulo e texto e 2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Conteúdo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Data 5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Espaço Reservado para Rodapé 6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fld id="{69BF3B3D-8067-4A18-878A-C7DA47904B22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ítulo, conteúdo e 2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Conteúdo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Data 5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Espaço Reservado para Rodapé 6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fld id="{73AA83AB-5597-4A9E-9A48-86826E612C91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Espaço Reservado para Número de Slide 81"/>
          <p:cNvSpPr txBox="1">
            <a:spLocks/>
          </p:cNvSpPr>
          <p:nvPr userDrawn="1"/>
        </p:nvSpPr>
        <p:spPr>
          <a:xfrm>
            <a:off x="6724650" y="6357938"/>
            <a:ext cx="2133600" cy="365125"/>
          </a:xfrm>
          <a:prstGeom prst="rect">
            <a:avLst/>
          </a:prstGeom>
        </p:spPr>
        <p:txBody>
          <a:bodyPr anchor="ctr"/>
          <a:lstStyle/>
          <a:p>
            <a:pPr algn="r" defTabSz="914400" fontAlgn="auto">
              <a:spcBef>
                <a:spcPts val="0"/>
              </a:spcBef>
              <a:spcAft>
                <a:spcPts val="0"/>
              </a:spcAft>
              <a:defRPr/>
            </a:pPr>
            <a:fld id="{128F49DB-F239-4A27-8167-0D3447145135}" type="slidenum">
              <a:rPr lang="pt-BR" sz="1200" b="1">
                <a:solidFill>
                  <a:srgbClr val="7A0000"/>
                </a:solidFill>
                <a:latin typeface="Tahoma" pitchFamily="34" charset="0"/>
                <a:cs typeface="Tahoma" pitchFamily="34" charset="0"/>
              </a:rPr>
              <a:pPr algn="r"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pt-BR" sz="1200" b="1" dirty="0">
              <a:solidFill>
                <a:srgbClr val="7A0000"/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4" name="CaixaDeTexto 10"/>
          <p:cNvSpPr txBox="1"/>
          <p:nvPr userDrawn="1"/>
        </p:nvSpPr>
        <p:spPr>
          <a:xfrm>
            <a:off x="842963" y="373063"/>
            <a:ext cx="8286750" cy="3683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b="1" dirty="0">
                <a:solidFill>
                  <a:srgbClr val="7A0000"/>
                </a:solidFill>
                <a:latin typeface="+mn-lt"/>
                <a:cs typeface="Tahoma" pitchFamily="34" charset="0"/>
              </a:rPr>
              <a:t>Programa Honor Companies</a:t>
            </a:r>
          </a:p>
        </p:txBody>
      </p:sp>
      <p:sp>
        <p:nvSpPr>
          <p:cNvPr id="5" name="Rectangle 3"/>
          <p:cNvSpPr>
            <a:spLocks noChangeArrowheads="1"/>
          </p:cNvSpPr>
          <p:nvPr userDrawn="1"/>
        </p:nvSpPr>
        <p:spPr bwMode="auto">
          <a:xfrm>
            <a:off x="0" y="407988"/>
            <a:ext cx="9144000" cy="522287"/>
          </a:xfrm>
          <a:prstGeom prst="rect">
            <a:avLst/>
          </a:prstGeom>
          <a:gradFill rotWithShape="1">
            <a:gsLst>
              <a:gs pos="0">
                <a:srgbClr val="800000">
                  <a:alpha val="79999"/>
                </a:srgbClr>
              </a:gs>
              <a:gs pos="100000">
                <a:srgbClr val="3B0000"/>
              </a:gs>
            </a:gsLst>
            <a:path path="rect">
              <a:fillToRect r="100000" b="100000"/>
            </a:path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400" b="1" dirty="0">
                <a:solidFill>
                  <a:schemeClr val="bg1"/>
                </a:solidFill>
                <a:latin typeface="+mn-lt"/>
              </a:rPr>
              <a:t>          PONTIFÍCIA UNIVERSIDADE CATÓLICA DO PARANÁ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 userDrawn="1"/>
        </p:nvPicPr>
        <p:blipFill>
          <a:blip r:embed="rId3"/>
          <a:srcRect l="5945" t="23830" r="71567" b="25378"/>
          <a:stretch>
            <a:fillRect/>
          </a:stretch>
        </p:blipFill>
        <p:spPr bwMode="auto">
          <a:xfrm>
            <a:off x="357188" y="239713"/>
            <a:ext cx="785812" cy="835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8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9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7A0000"/>
                </a:solidFill>
                <a:latin typeface="Tahoma" pitchFamily="34" charset="0"/>
                <a:cs typeface="Tahoma" pitchFamily="34" charset="0"/>
              </a:defRPr>
            </a:lvl1pPr>
          </a:lstStyle>
          <a:p>
            <a:pPr>
              <a:defRPr/>
            </a:pPr>
            <a:fld id="{D4FD82ED-1C01-4806-BFB1-B34AE73DFD61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Espaço Reservado para Número de Slide 81"/>
          <p:cNvSpPr txBox="1">
            <a:spLocks/>
          </p:cNvSpPr>
          <p:nvPr userDrawn="1"/>
        </p:nvSpPr>
        <p:spPr>
          <a:xfrm>
            <a:off x="6724650" y="6357938"/>
            <a:ext cx="2133600" cy="365125"/>
          </a:xfrm>
          <a:prstGeom prst="rect">
            <a:avLst/>
          </a:prstGeom>
        </p:spPr>
        <p:txBody>
          <a:bodyPr anchor="ctr"/>
          <a:lstStyle/>
          <a:p>
            <a:pPr algn="r" defTabSz="914400" fontAlgn="auto">
              <a:spcBef>
                <a:spcPts val="0"/>
              </a:spcBef>
              <a:spcAft>
                <a:spcPts val="0"/>
              </a:spcAft>
              <a:defRPr/>
            </a:pPr>
            <a:fld id="{953A006D-FDF4-43AC-A10A-50DE8E21EA51}" type="slidenum">
              <a:rPr lang="pt-BR" sz="1200" b="1">
                <a:solidFill>
                  <a:srgbClr val="7A0000"/>
                </a:solidFill>
                <a:latin typeface="Tahoma" pitchFamily="34" charset="0"/>
                <a:cs typeface="Tahoma" pitchFamily="34" charset="0"/>
              </a:rPr>
              <a:pPr algn="r"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pt-BR" sz="1200" b="1" dirty="0">
              <a:solidFill>
                <a:srgbClr val="7A0000"/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4" name="CaixaDeTexto 10"/>
          <p:cNvSpPr txBox="1"/>
          <p:nvPr userDrawn="1"/>
        </p:nvSpPr>
        <p:spPr>
          <a:xfrm>
            <a:off x="842963" y="373063"/>
            <a:ext cx="8286750" cy="3683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b="1" dirty="0">
                <a:solidFill>
                  <a:srgbClr val="7A0000"/>
                </a:solidFill>
                <a:latin typeface="+mn-lt"/>
                <a:cs typeface="Tahoma" pitchFamily="34" charset="0"/>
              </a:rPr>
              <a:t>Programa Honor Companies</a:t>
            </a:r>
          </a:p>
        </p:txBody>
      </p:sp>
      <p:sp>
        <p:nvSpPr>
          <p:cNvPr id="5" name="Rectangle 3"/>
          <p:cNvSpPr>
            <a:spLocks noChangeArrowheads="1"/>
          </p:cNvSpPr>
          <p:nvPr userDrawn="1"/>
        </p:nvSpPr>
        <p:spPr bwMode="auto">
          <a:xfrm>
            <a:off x="0" y="407988"/>
            <a:ext cx="9144000" cy="522287"/>
          </a:xfrm>
          <a:prstGeom prst="rect">
            <a:avLst/>
          </a:prstGeom>
          <a:gradFill rotWithShape="1">
            <a:gsLst>
              <a:gs pos="0">
                <a:srgbClr val="800000">
                  <a:alpha val="79999"/>
                </a:srgbClr>
              </a:gs>
              <a:gs pos="100000">
                <a:srgbClr val="3B0000"/>
              </a:gs>
            </a:gsLst>
            <a:path path="rect">
              <a:fillToRect r="100000" b="100000"/>
            </a:path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400" b="1" dirty="0">
                <a:solidFill>
                  <a:schemeClr val="bg1"/>
                </a:solidFill>
                <a:latin typeface="+mn-lt"/>
              </a:rPr>
              <a:t>          PONTIFÍCIA UNIVERSIDADE CATÓLICA DO PARANÁ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 userDrawn="1"/>
        </p:nvPicPr>
        <p:blipFill>
          <a:blip r:embed="rId3"/>
          <a:srcRect l="5945" t="23830" r="71567" b="25378"/>
          <a:stretch>
            <a:fillRect/>
          </a:stretch>
        </p:blipFill>
        <p:spPr bwMode="auto">
          <a:xfrm>
            <a:off x="357188" y="239713"/>
            <a:ext cx="785812" cy="835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8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9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7A0000"/>
                </a:solidFill>
                <a:latin typeface="Tahoma" pitchFamily="34" charset="0"/>
                <a:cs typeface="Tahoma" pitchFamily="34" charset="0"/>
              </a:defRPr>
            </a:lvl1pPr>
          </a:lstStyle>
          <a:p>
            <a:pPr>
              <a:defRPr/>
            </a:pPr>
            <a:fld id="{37B93F94-9351-444E-971E-FBE7424E8555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C02E96B-83EE-40F9-AB22-6FE5952C2A21}" type="datetimeFigureOut">
              <a:rPr lang="en-US"/>
              <a:pPr>
                <a:defRPr/>
              </a:pPr>
              <a:t>3/28/2018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87E18C2-9D23-4339-B23C-C133B532AB3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Espaço Reservado para Número de Slide 81"/>
          <p:cNvSpPr txBox="1">
            <a:spLocks/>
          </p:cNvSpPr>
          <p:nvPr userDrawn="1"/>
        </p:nvSpPr>
        <p:spPr>
          <a:xfrm>
            <a:off x="6724650" y="6357938"/>
            <a:ext cx="2133600" cy="365125"/>
          </a:xfrm>
          <a:prstGeom prst="rect">
            <a:avLst/>
          </a:prstGeom>
        </p:spPr>
        <p:txBody>
          <a:bodyPr anchor="ctr"/>
          <a:lstStyle/>
          <a:p>
            <a:pPr algn="r" defTabSz="914400" fontAlgn="auto">
              <a:spcBef>
                <a:spcPts val="0"/>
              </a:spcBef>
              <a:spcAft>
                <a:spcPts val="0"/>
              </a:spcAft>
              <a:defRPr/>
            </a:pPr>
            <a:fld id="{0B5FFFD5-E665-44E6-865A-096665F8B676}" type="slidenum">
              <a:rPr lang="pt-BR" sz="1200" b="1">
                <a:solidFill>
                  <a:srgbClr val="7A0000"/>
                </a:solidFill>
                <a:latin typeface="Tahoma" pitchFamily="34" charset="0"/>
                <a:cs typeface="Tahoma" pitchFamily="34" charset="0"/>
              </a:rPr>
              <a:pPr algn="r"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pt-BR" sz="1200" b="1" dirty="0">
              <a:solidFill>
                <a:srgbClr val="7A0000"/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4" name="CaixaDeTexto 10"/>
          <p:cNvSpPr txBox="1"/>
          <p:nvPr userDrawn="1"/>
        </p:nvSpPr>
        <p:spPr>
          <a:xfrm>
            <a:off x="842963" y="373063"/>
            <a:ext cx="8286750" cy="3683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b="1" dirty="0">
                <a:solidFill>
                  <a:srgbClr val="7A0000"/>
                </a:solidFill>
                <a:latin typeface="+mn-lt"/>
                <a:cs typeface="Tahoma" pitchFamily="34" charset="0"/>
              </a:rPr>
              <a:t>Programa Honor Companies</a:t>
            </a:r>
          </a:p>
        </p:txBody>
      </p:sp>
      <p:sp>
        <p:nvSpPr>
          <p:cNvPr id="5" name="Rectangle 3"/>
          <p:cNvSpPr>
            <a:spLocks noChangeArrowheads="1"/>
          </p:cNvSpPr>
          <p:nvPr userDrawn="1"/>
        </p:nvSpPr>
        <p:spPr bwMode="auto">
          <a:xfrm>
            <a:off x="0" y="407988"/>
            <a:ext cx="9144000" cy="522287"/>
          </a:xfrm>
          <a:prstGeom prst="rect">
            <a:avLst/>
          </a:prstGeom>
          <a:gradFill rotWithShape="1">
            <a:gsLst>
              <a:gs pos="0">
                <a:srgbClr val="800000">
                  <a:alpha val="79999"/>
                </a:srgbClr>
              </a:gs>
              <a:gs pos="100000">
                <a:srgbClr val="3B0000"/>
              </a:gs>
            </a:gsLst>
            <a:path path="rect">
              <a:fillToRect r="100000" b="100000"/>
            </a:path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400" b="1" dirty="0">
                <a:solidFill>
                  <a:schemeClr val="bg1"/>
                </a:solidFill>
                <a:latin typeface="+mn-lt"/>
              </a:rPr>
              <a:t>          PONTIFÍCIA UNIVERSIDADE CATÓLICA DO PARANÁ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 userDrawn="1"/>
        </p:nvPicPr>
        <p:blipFill>
          <a:blip r:embed="rId3"/>
          <a:srcRect l="5945" t="23830" r="71567" b="25378"/>
          <a:stretch>
            <a:fillRect/>
          </a:stretch>
        </p:blipFill>
        <p:spPr bwMode="auto">
          <a:xfrm>
            <a:off x="357188" y="239713"/>
            <a:ext cx="785812" cy="835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8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9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7A0000"/>
                </a:solidFill>
                <a:latin typeface="Tahoma" pitchFamily="34" charset="0"/>
                <a:cs typeface="Tahoma" pitchFamily="34" charset="0"/>
              </a:defRPr>
            </a:lvl1pPr>
          </a:lstStyle>
          <a:p>
            <a:pPr>
              <a:defRPr/>
            </a:pPr>
            <a:fld id="{FEC5E62C-2C1F-474D-9B0E-FA99EEF514CE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Espaço Reservado para Número de Slide 81"/>
          <p:cNvSpPr txBox="1">
            <a:spLocks/>
          </p:cNvSpPr>
          <p:nvPr userDrawn="1"/>
        </p:nvSpPr>
        <p:spPr>
          <a:xfrm>
            <a:off x="6724650" y="6357938"/>
            <a:ext cx="2133600" cy="365125"/>
          </a:xfrm>
          <a:prstGeom prst="rect">
            <a:avLst/>
          </a:prstGeom>
        </p:spPr>
        <p:txBody>
          <a:bodyPr anchor="ctr"/>
          <a:lstStyle/>
          <a:p>
            <a:pPr algn="r" defTabSz="914400" fontAlgn="auto">
              <a:spcBef>
                <a:spcPts val="0"/>
              </a:spcBef>
              <a:spcAft>
                <a:spcPts val="0"/>
              </a:spcAft>
              <a:defRPr/>
            </a:pPr>
            <a:fld id="{28FAC035-6052-4E36-ACAC-BAF86CCCEEDA}" type="slidenum">
              <a:rPr lang="pt-BR" sz="1200" b="1">
                <a:solidFill>
                  <a:srgbClr val="7A0000"/>
                </a:solidFill>
                <a:latin typeface="Tahoma" pitchFamily="34" charset="0"/>
                <a:cs typeface="Tahoma" pitchFamily="34" charset="0"/>
              </a:rPr>
              <a:pPr algn="r"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pt-BR" sz="1200" b="1" dirty="0">
              <a:solidFill>
                <a:srgbClr val="7A0000"/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4" name="CaixaDeTexto 10"/>
          <p:cNvSpPr txBox="1"/>
          <p:nvPr userDrawn="1"/>
        </p:nvSpPr>
        <p:spPr>
          <a:xfrm>
            <a:off x="842963" y="373063"/>
            <a:ext cx="8286750" cy="3683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b="1" dirty="0">
                <a:solidFill>
                  <a:srgbClr val="7A0000"/>
                </a:solidFill>
                <a:latin typeface="+mn-lt"/>
                <a:cs typeface="Tahoma" pitchFamily="34" charset="0"/>
              </a:rPr>
              <a:t>Programa Honor Companies</a:t>
            </a:r>
          </a:p>
        </p:txBody>
      </p:sp>
      <p:sp>
        <p:nvSpPr>
          <p:cNvPr id="5" name="Rectangle 3"/>
          <p:cNvSpPr>
            <a:spLocks noChangeArrowheads="1"/>
          </p:cNvSpPr>
          <p:nvPr userDrawn="1"/>
        </p:nvSpPr>
        <p:spPr bwMode="auto">
          <a:xfrm>
            <a:off x="0" y="407988"/>
            <a:ext cx="9144000" cy="522287"/>
          </a:xfrm>
          <a:prstGeom prst="rect">
            <a:avLst/>
          </a:prstGeom>
          <a:gradFill rotWithShape="1">
            <a:gsLst>
              <a:gs pos="0">
                <a:srgbClr val="800000">
                  <a:alpha val="79999"/>
                </a:srgbClr>
              </a:gs>
              <a:gs pos="100000">
                <a:srgbClr val="3B0000"/>
              </a:gs>
            </a:gsLst>
            <a:path path="rect">
              <a:fillToRect r="100000" b="100000"/>
            </a:path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400" b="1" dirty="0">
                <a:solidFill>
                  <a:schemeClr val="bg1"/>
                </a:solidFill>
                <a:latin typeface="+mn-lt"/>
              </a:rPr>
              <a:t>          PONTIFÍCIA UNIVERSIDADE CATÓLICA DO PARANÁ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 userDrawn="1"/>
        </p:nvPicPr>
        <p:blipFill>
          <a:blip r:embed="rId3"/>
          <a:srcRect l="5945" t="23830" r="71567" b="25378"/>
          <a:stretch>
            <a:fillRect/>
          </a:stretch>
        </p:blipFill>
        <p:spPr bwMode="auto">
          <a:xfrm>
            <a:off x="357188" y="239713"/>
            <a:ext cx="785812" cy="835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8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9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7A0000"/>
                </a:solidFill>
                <a:latin typeface="Tahoma" pitchFamily="34" charset="0"/>
                <a:cs typeface="Tahoma" pitchFamily="34" charset="0"/>
              </a:defRPr>
            </a:lvl1pPr>
          </a:lstStyle>
          <a:p>
            <a:pPr>
              <a:defRPr/>
            </a:pPr>
            <a:fld id="{CE18F6F0-84D4-4DFB-9988-21A46233111E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Espaço Reservado para Número de Slide 81"/>
          <p:cNvSpPr txBox="1">
            <a:spLocks/>
          </p:cNvSpPr>
          <p:nvPr userDrawn="1"/>
        </p:nvSpPr>
        <p:spPr>
          <a:xfrm>
            <a:off x="6724650" y="6357938"/>
            <a:ext cx="2133600" cy="365125"/>
          </a:xfrm>
          <a:prstGeom prst="rect">
            <a:avLst/>
          </a:prstGeom>
        </p:spPr>
        <p:txBody>
          <a:bodyPr anchor="ctr"/>
          <a:lstStyle/>
          <a:p>
            <a:pPr algn="r" defTabSz="914400" fontAlgn="auto">
              <a:spcBef>
                <a:spcPts val="0"/>
              </a:spcBef>
              <a:spcAft>
                <a:spcPts val="0"/>
              </a:spcAft>
              <a:defRPr/>
            </a:pPr>
            <a:fld id="{3A96A4DE-2623-4D70-868A-012263930E1B}" type="slidenum">
              <a:rPr lang="pt-BR" sz="1200" b="1">
                <a:solidFill>
                  <a:srgbClr val="7A0000"/>
                </a:solidFill>
                <a:latin typeface="Tahoma" pitchFamily="34" charset="0"/>
                <a:cs typeface="Tahoma" pitchFamily="34" charset="0"/>
              </a:rPr>
              <a:pPr algn="r"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pt-BR" sz="1200" b="1" dirty="0">
              <a:solidFill>
                <a:srgbClr val="7A0000"/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4" name="CaixaDeTexto 10"/>
          <p:cNvSpPr txBox="1"/>
          <p:nvPr userDrawn="1"/>
        </p:nvSpPr>
        <p:spPr>
          <a:xfrm>
            <a:off x="842963" y="373063"/>
            <a:ext cx="8286750" cy="3683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b="1" dirty="0">
                <a:solidFill>
                  <a:srgbClr val="7A0000"/>
                </a:solidFill>
                <a:latin typeface="+mn-lt"/>
                <a:cs typeface="Tahoma" pitchFamily="34" charset="0"/>
              </a:rPr>
              <a:t>Programa Honor Companies</a:t>
            </a:r>
          </a:p>
        </p:txBody>
      </p:sp>
      <p:sp>
        <p:nvSpPr>
          <p:cNvPr id="5" name="Rectangle 3"/>
          <p:cNvSpPr>
            <a:spLocks noChangeArrowheads="1"/>
          </p:cNvSpPr>
          <p:nvPr userDrawn="1"/>
        </p:nvSpPr>
        <p:spPr bwMode="auto">
          <a:xfrm>
            <a:off x="0" y="407988"/>
            <a:ext cx="9144000" cy="522287"/>
          </a:xfrm>
          <a:prstGeom prst="rect">
            <a:avLst/>
          </a:prstGeom>
          <a:gradFill rotWithShape="1">
            <a:gsLst>
              <a:gs pos="0">
                <a:srgbClr val="800000">
                  <a:alpha val="79999"/>
                </a:srgbClr>
              </a:gs>
              <a:gs pos="100000">
                <a:srgbClr val="3B0000"/>
              </a:gs>
            </a:gsLst>
            <a:path path="rect">
              <a:fillToRect r="100000" b="100000"/>
            </a:path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400" b="1" dirty="0">
                <a:solidFill>
                  <a:schemeClr val="bg1"/>
                </a:solidFill>
                <a:latin typeface="+mn-lt"/>
              </a:rPr>
              <a:t>          PONTIFÍCIA UNIVERSIDADE CATÓLICA DO PARANÁ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 userDrawn="1"/>
        </p:nvPicPr>
        <p:blipFill>
          <a:blip r:embed="rId3"/>
          <a:srcRect l="5945" t="23830" r="71567" b="25378"/>
          <a:stretch>
            <a:fillRect/>
          </a:stretch>
        </p:blipFill>
        <p:spPr bwMode="auto">
          <a:xfrm>
            <a:off x="357188" y="239713"/>
            <a:ext cx="785812" cy="835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8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9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7A0000"/>
                </a:solidFill>
                <a:latin typeface="Tahoma" pitchFamily="34" charset="0"/>
                <a:cs typeface="Tahoma" pitchFamily="34" charset="0"/>
              </a:defRPr>
            </a:lvl1pPr>
          </a:lstStyle>
          <a:p>
            <a:pPr>
              <a:defRPr/>
            </a:pPr>
            <a:fld id="{FB3453FD-FDCD-419B-8441-D473A9F4B4F6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Espaço Reservado para Número de Slide 81"/>
          <p:cNvSpPr txBox="1">
            <a:spLocks/>
          </p:cNvSpPr>
          <p:nvPr userDrawn="1"/>
        </p:nvSpPr>
        <p:spPr>
          <a:xfrm>
            <a:off x="6724650" y="6357938"/>
            <a:ext cx="2133600" cy="365125"/>
          </a:xfrm>
          <a:prstGeom prst="rect">
            <a:avLst/>
          </a:prstGeom>
        </p:spPr>
        <p:txBody>
          <a:bodyPr anchor="ctr"/>
          <a:lstStyle/>
          <a:p>
            <a:pPr algn="r" defTabSz="914400" fontAlgn="auto">
              <a:spcBef>
                <a:spcPts val="0"/>
              </a:spcBef>
              <a:spcAft>
                <a:spcPts val="0"/>
              </a:spcAft>
              <a:defRPr/>
            </a:pPr>
            <a:fld id="{05F470C7-95FE-44E1-922D-2E08FC2D2DFB}" type="slidenum">
              <a:rPr lang="pt-BR" sz="1200" b="1">
                <a:solidFill>
                  <a:srgbClr val="7A0000"/>
                </a:solidFill>
                <a:latin typeface="Tahoma" pitchFamily="34" charset="0"/>
                <a:cs typeface="Tahoma" pitchFamily="34" charset="0"/>
              </a:rPr>
              <a:pPr algn="r"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pt-BR" sz="1200" b="1" dirty="0">
              <a:solidFill>
                <a:srgbClr val="7A0000"/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4" name="CaixaDeTexto 10"/>
          <p:cNvSpPr txBox="1"/>
          <p:nvPr userDrawn="1"/>
        </p:nvSpPr>
        <p:spPr>
          <a:xfrm>
            <a:off x="842963" y="373063"/>
            <a:ext cx="8286750" cy="3683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b="1" dirty="0">
                <a:solidFill>
                  <a:srgbClr val="7A0000"/>
                </a:solidFill>
                <a:latin typeface="+mn-lt"/>
                <a:cs typeface="Tahoma" pitchFamily="34" charset="0"/>
              </a:rPr>
              <a:t>Programa Honor Companies</a:t>
            </a:r>
          </a:p>
        </p:txBody>
      </p:sp>
      <p:sp>
        <p:nvSpPr>
          <p:cNvPr id="5" name="Rectangle 3"/>
          <p:cNvSpPr>
            <a:spLocks noChangeArrowheads="1"/>
          </p:cNvSpPr>
          <p:nvPr userDrawn="1"/>
        </p:nvSpPr>
        <p:spPr bwMode="auto">
          <a:xfrm>
            <a:off x="0" y="407988"/>
            <a:ext cx="9144000" cy="522287"/>
          </a:xfrm>
          <a:prstGeom prst="rect">
            <a:avLst/>
          </a:prstGeom>
          <a:gradFill rotWithShape="1">
            <a:gsLst>
              <a:gs pos="0">
                <a:srgbClr val="800000">
                  <a:alpha val="79999"/>
                </a:srgbClr>
              </a:gs>
              <a:gs pos="100000">
                <a:srgbClr val="3B0000"/>
              </a:gs>
            </a:gsLst>
            <a:path path="rect">
              <a:fillToRect r="100000" b="100000"/>
            </a:path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400" b="1" dirty="0">
                <a:solidFill>
                  <a:schemeClr val="bg1"/>
                </a:solidFill>
                <a:latin typeface="+mn-lt"/>
              </a:rPr>
              <a:t>          PONTIFÍCIA UNIVERSIDADE CATÓLICA DO PARANÁ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 userDrawn="1"/>
        </p:nvPicPr>
        <p:blipFill>
          <a:blip r:embed="rId3"/>
          <a:srcRect l="5945" t="23830" r="71567" b="25378"/>
          <a:stretch>
            <a:fillRect/>
          </a:stretch>
        </p:blipFill>
        <p:spPr bwMode="auto">
          <a:xfrm>
            <a:off x="357188" y="239713"/>
            <a:ext cx="785812" cy="835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8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9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7A0000"/>
                </a:solidFill>
                <a:latin typeface="Tahoma" pitchFamily="34" charset="0"/>
                <a:cs typeface="Tahoma" pitchFamily="34" charset="0"/>
              </a:defRPr>
            </a:lvl1pPr>
          </a:lstStyle>
          <a:p>
            <a:pPr>
              <a:defRPr/>
            </a:pPr>
            <a:fld id="{0DC72372-FB47-4A5E-B257-86F91C600E45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Espaço Reservado para Número de Slide 81"/>
          <p:cNvSpPr txBox="1">
            <a:spLocks/>
          </p:cNvSpPr>
          <p:nvPr userDrawn="1"/>
        </p:nvSpPr>
        <p:spPr>
          <a:xfrm>
            <a:off x="6724650" y="6357938"/>
            <a:ext cx="2133600" cy="365125"/>
          </a:xfrm>
          <a:prstGeom prst="rect">
            <a:avLst/>
          </a:prstGeom>
        </p:spPr>
        <p:txBody>
          <a:bodyPr anchor="ctr"/>
          <a:lstStyle/>
          <a:p>
            <a:pPr algn="r" defTabSz="914400" fontAlgn="auto">
              <a:spcBef>
                <a:spcPts val="0"/>
              </a:spcBef>
              <a:spcAft>
                <a:spcPts val="0"/>
              </a:spcAft>
              <a:defRPr/>
            </a:pPr>
            <a:fld id="{B9DD1391-F50A-4AD6-9B65-D6F414E0F671}" type="slidenum">
              <a:rPr lang="pt-BR" sz="1200" b="1">
                <a:solidFill>
                  <a:srgbClr val="7A0000"/>
                </a:solidFill>
                <a:latin typeface="Tahoma" pitchFamily="34" charset="0"/>
                <a:cs typeface="Tahoma" pitchFamily="34" charset="0"/>
              </a:rPr>
              <a:pPr algn="r"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pt-BR" sz="1200" b="1" dirty="0">
              <a:solidFill>
                <a:srgbClr val="7A0000"/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4" name="CaixaDeTexto 10"/>
          <p:cNvSpPr txBox="1"/>
          <p:nvPr userDrawn="1"/>
        </p:nvSpPr>
        <p:spPr>
          <a:xfrm>
            <a:off x="842963" y="373063"/>
            <a:ext cx="8286750" cy="3683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b="1" dirty="0">
                <a:solidFill>
                  <a:srgbClr val="7A0000"/>
                </a:solidFill>
                <a:latin typeface="+mn-lt"/>
                <a:cs typeface="Tahoma" pitchFamily="34" charset="0"/>
              </a:rPr>
              <a:t>Programa Honor Companies</a:t>
            </a:r>
          </a:p>
        </p:txBody>
      </p:sp>
      <p:sp>
        <p:nvSpPr>
          <p:cNvPr id="5" name="Rectangle 3"/>
          <p:cNvSpPr>
            <a:spLocks noChangeArrowheads="1"/>
          </p:cNvSpPr>
          <p:nvPr userDrawn="1"/>
        </p:nvSpPr>
        <p:spPr bwMode="auto">
          <a:xfrm>
            <a:off x="0" y="407988"/>
            <a:ext cx="9144000" cy="522287"/>
          </a:xfrm>
          <a:prstGeom prst="rect">
            <a:avLst/>
          </a:prstGeom>
          <a:gradFill rotWithShape="1">
            <a:gsLst>
              <a:gs pos="0">
                <a:srgbClr val="800000">
                  <a:alpha val="79999"/>
                </a:srgbClr>
              </a:gs>
              <a:gs pos="100000">
                <a:srgbClr val="3B0000"/>
              </a:gs>
            </a:gsLst>
            <a:path path="rect">
              <a:fillToRect r="100000" b="100000"/>
            </a:path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400" b="1" dirty="0">
                <a:solidFill>
                  <a:schemeClr val="bg1"/>
                </a:solidFill>
                <a:latin typeface="+mn-lt"/>
              </a:rPr>
              <a:t>          PONTIFÍCIA UNIVERSIDADE CATÓLICA DO PARANÁ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 userDrawn="1"/>
        </p:nvPicPr>
        <p:blipFill>
          <a:blip r:embed="rId3"/>
          <a:srcRect l="5945" t="23830" r="71567" b="25378"/>
          <a:stretch>
            <a:fillRect/>
          </a:stretch>
        </p:blipFill>
        <p:spPr bwMode="auto">
          <a:xfrm>
            <a:off x="357188" y="239713"/>
            <a:ext cx="785812" cy="835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8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9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7A0000"/>
                </a:solidFill>
                <a:latin typeface="Tahoma" pitchFamily="34" charset="0"/>
                <a:cs typeface="Tahoma" pitchFamily="34" charset="0"/>
              </a:defRPr>
            </a:lvl1pPr>
          </a:lstStyle>
          <a:p>
            <a:pPr>
              <a:defRPr/>
            </a:pPr>
            <a:fld id="{3B3E4B15-BE21-4027-A340-CC4D8C0C6666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Espaço Reservado para Número de Slide 81"/>
          <p:cNvSpPr txBox="1">
            <a:spLocks/>
          </p:cNvSpPr>
          <p:nvPr userDrawn="1"/>
        </p:nvSpPr>
        <p:spPr>
          <a:xfrm>
            <a:off x="6724650" y="6357938"/>
            <a:ext cx="2133600" cy="365125"/>
          </a:xfrm>
          <a:prstGeom prst="rect">
            <a:avLst/>
          </a:prstGeom>
        </p:spPr>
        <p:txBody>
          <a:bodyPr anchor="ctr"/>
          <a:lstStyle/>
          <a:p>
            <a:pPr algn="r" defTabSz="914400" fontAlgn="auto">
              <a:spcBef>
                <a:spcPts val="0"/>
              </a:spcBef>
              <a:spcAft>
                <a:spcPts val="0"/>
              </a:spcAft>
              <a:defRPr/>
            </a:pPr>
            <a:fld id="{4EC944B5-6D14-40EB-BF65-25A14E543CEE}" type="slidenum">
              <a:rPr lang="pt-BR" sz="1200" b="1">
                <a:solidFill>
                  <a:srgbClr val="7A0000"/>
                </a:solidFill>
                <a:latin typeface="Tahoma" pitchFamily="34" charset="0"/>
                <a:cs typeface="Tahoma" pitchFamily="34" charset="0"/>
              </a:rPr>
              <a:pPr algn="r"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pt-BR" sz="1200" b="1" dirty="0">
              <a:solidFill>
                <a:srgbClr val="7A0000"/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4" name="CaixaDeTexto 10"/>
          <p:cNvSpPr txBox="1"/>
          <p:nvPr userDrawn="1"/>
        </p:nvSpPr>
        <p:spPr>
          <a:xfrm>
            <a:off x="842963" y="373063"/>
            <a:ext cx="8286750" cy="3683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b="1" dirty="0">
                <a:solidFill>
                  <a:srgbClr val="7A0000"/>
                </a:solidFill>
                <a:latin typeface="+mn-lt"/>
                <a:cs typeface="Tahoma" pitchFamily="34" charset="0"/>
              </a:rPr>
              <a:t>Programa Honor Companies</a:t>
            </a:r>
          </a:p>
        </p:txBody>
      </p:sp>
      <p:sp>
        <p:nvSpPr>
          <p:cNvPr id="5" name="Rectangle 3"/>
          <p:cNvSpPr>
            <a:spLocks noChangeArrowheads="1"/>
          </p:cNvSpPr>
          <p:nvPr userDrawn="1"/>
        </p:nvSpPr>
        <p:spPr bwMode="auto">
          <a:xfrm>
            <a:off x="0" y="407988"/>
            <a:ext cx="9144000" cy="522287"/>
          </a:xfrm>
          <a:prstGeom prst="rect">
            <a:avLst/>
          </a:prstGeom>
          <a:gradFill rotWithShape="1">
            <a:gsLst>
              <a:gs pos="0">
                <a:srgbClr val="800000">
                  <a:alpha val="79999"/>
                </a:srgbClr>
              </a:gs>
              <a:gs pos="100000">
                <a:srgbClr val="3B0000"/>
              </a:gs>
            </a:gsLst>
            <a:path path="rect">
              <a:fillToRect r="100000" b="100000"/>
            </a:path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400" b="1" dirty="0">
                <a:solidFill>
                  <a:schemeClr val="bg1"/>
                </a:solidFill>
                <a:latin typeface="+mn-lt"/>
              </a:rPr>
              <a:t>          PONTIFÍCIA UNIVERSIDADE CATÓLICA DO PARANÁ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 userDrawn="1"/>
        </p:nvPicPr>
        <p:blipFill>
          <a:blip r:embed="rId3"/>
          <a:srcRect l="5945" t="23830" r="71567" b="25378"/>
          <a:stretch>
            <a:fillRect/>
          </a:stretch>
        </p:blipFill>
        <p:spPr bwMode="auto">
          <a:xfrm>
            <a:off x="357188" y="239713"/>
            <a:ext cx="785812" cy="835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8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9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7A0000"/>
                </a:solidFill>
                <a:latin typeface="Tahoma" pitchFamily="34" charset="0"/>
                <a:cs typeface="Tahoma" pitchFamily="34" charset="0"/>
              </a:defRPr>
            </a:lvl1pPr>
          </a:lstStyle>
          <a:p>
            <a:pPr>
              <a:defRPr/>
            </a:pPr>
            <a:fld id="{CF1FFA5B-0AE8-4EA9-8154-EB32A1704EA3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Espaço Reservado para Número de Slide 81"/>
          <p:cNvSpPr txBox="1">
            <a:spLocks/>
          </p:cNvSpPr>
          <p:nvPr userDrawn="1"/>
        </p:nvSpPr>
        <p:spPr>
          <a:xfrm>
            <a:off x="6724650" y="6357938"/>
            <a:ext cx="2133600" cy="365125"/>
          </a:xfrm>
          <a:prstGeom prst="rect">
            <a:avLst/>
          </a:prstGeom>
        </p:spPr>
        <p:txBody>
          <a:bodyPr anchor="ctr"/>
          <a:lstStyle/>
          <a:p>
            <a:pPr algn="r" defTabSz="914400" fontAlgn="auto">
              <a:spcBef>
                <a:spcPts val="0"/>
              </a:spcBef>
              <a:spcAft>
                <a:spcPts val="0"/>
              </a:spcAft>
              <a:defRPr/>
            </a:pPr>
            <a:fld id="{3B4110AA-6387-49F9-B332-34D64A3589F2}" type="slidenum">
              <a:rPr lang="pt-BR" sz="1200" b="1">
                <a:solidFill>
                  <a:srgbClr val="7A0000"/>
                </a:solidFill>
                <a:latin typeface="Tahoma" pitchFamily="34" charset="0"/>
                <a:cs typeface="Tahoma" pitchFamily="34" charset="0"/>
              </a:rPr>
              <a:pPr algn="r"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pt-BR" sz="1200" b="1" dirty="0">
              <a:solidFill>
                <a:srgbClr val="7A0000"/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4" name="CaixaDeTexto 10"/>
          <p:cNvSpPr txBox="1"/>
          <p:nvPr userDrawn="1"/>
        </p:nvSpPr>
        <p:spPr>
          <a:xfrm>
            <a:off x="842963" y="373063"/>
            <a:ext cx="8286750" cy="3683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b="1" dirty="0">
                <a:solidFill>
                  <a:srgbClr val="7A0000"/>
                </a:solidFill>
                <a:latin typeface="+mn-lt"/>
                <a:cs typeface="Tahoma" pitchFamily="34" charset="0"/>
              </a:rPr>
              <a:t>Programa Honor Companies</a:t>
            </a:r>
          </a:p>
        </p:txBody>
      </p:sp>
      <p:sp>
        <p:nvSpPr>
          <p:cNvPr id="5" name="Rectangle 3"/>
          <p:cNvSpPr>
            <a:spLocks noChangeArrowheads="1"/>
          </p:cNvSpPr>
          <p:nvPr userDrawn="1"/>
        </p:nvSpPr>
        <p:spPr bwMode="auto">
          <a:xfrm>
            <a:off x="0" y="407988"/>
            <a:ext cx="9144000" cy="522287"/>
          </a:xfrm>
          <a:prstGeom prst="rect">
            <a:avLst/>
          </a:prstGeom>
          <a:gradFill rotWithShape="1">
            <a:gsLst>
              <a:gs pos="0">
                <a:srgbClr val="800000">
                  <a:alpha val="79999"/>
                </a:srgbClr>
              </a:gs>
              <a:gs pos="100000">
                <a:srgbClr val="3B0000"/>
              </a:gs>
            </a:gsLst>
            <a:path path="rect">
              <a:fillToRect r="100000" b="100000"/>
            </a:path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400" b="1" dirty="0">
                <a:solidFill>
                  <a:schemeClr val="bg1"/>
                </a:solidFill>
                <a:latin typeface="+mn-lt"/>
              </a:rPr>
              <a:t>          PONTIFÍCIA UNIVERSIDADE CATÓLICA DO PARANÁ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 userDrawn="1"/>
        </p:nvPicPr>
        <p:blipFill>
          <a:blip r:embed="rId3"/>
          <a:srcRect l="5945" t="23830" r="71567" b="25378"/>
          <a:stretch>
            <a:fillRect/>
          </a:stretch>
        </p:blipFill>
        <p:spPr bwMode="auto">
          <a:xfrm>
            <a:off x="357188" y="239713"/>
            <a:ext cx="785812" cy="835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8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9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7A0000"/>
                </a:solidFill>
                <a:latin typeface="Tahoma" pitchFamily="34" charset="0"/>
                <a:cs typeface="Tahoma" pitchFamily="34" charset="0"/>
              </a:defRPr>
            </a:lvl1pPr>
          </a:lstStyle>
          <a:p>
            <a:pPr>
              <a:defRPr/>
            </a:pPr>
            <a:fld id="{AC1AC2E8-F267-42CB-8656-22DF17886413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Espaço Reservado para Número de Slide 81"/>
          <p:cNvSpPr txBox="1">
            <a:spLocks/>
          </p:cNvSpPr>
          <p:nvPr userDrawn="1"/>
        </p:nvSpPr>
        <p:spPr>
          <a:xfrm>
            <a:off x="6724650" y="6357938"/>
            <a:ext cx="2133600" cy="365125"/>
          </a:xfrm>
          <a:prstGeom prst="rect">
            <a:avLst/>
          </a:prstGeom>
        </p:spPr>
        <p:txBody>
          <a:bodyPr anchor="ctr"/>
          <a:lstStyle/>
          <a:p>
            <a:pPr algn="r" defTabSz="914400" fontAlgn="auto">
              <a:spcBef>
                <a:spcPts val="0"/>
              </a:spcBef>
              <a:spcAft>
                <a:spcPts val="0"/>
              </a:spcAft>
              <a:defRPr/>
            </a:pPr>
            <a:fld id="{0C62C877-CC17-4292-AB09-816F45F47FEF}" type="slidenum">
              <a:rPr lang="pt-BR" sz="1200" b="1">
                <a:solidFill>
                  <a:srgbClr val="7A0000"/>
                </a:solidFill>
                <a:latin typeface="Tahoma" pitchFamily="34" charset="0"/>
                <a:cs typeface="Tahoma" pitchFamily="34" charset="0"/>
              </a:rPr>
              <a:pPr algn="r"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pt-BR" sz="1200" b="1" dirty="0">
              <a:solidFill>
                <a:srgbClr val="7A0000"/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4" name="CaixaDeTexto 10"/>
          <p:cNvSpPr txBox="1"/>
          <p:nvPr userDrawn="1"/>
        </p:nvSpPr>
        <p:spPr>
          <a:xfrm>
            <a:off x="842963" y="373063"/>
            <a:ext cx="8286750" cy="3683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b="1" dirty="0">
                <a:solidFill>
                  <a:srgbClr val="7A0000"/>
                </a:solidFill>
                <a:latin typeface="+mn-lt"/>
                <a:cs typeface="Tahoma" pitchFamily="34" charset="0"/>
              </a:rPr>
              <a:t>Programa Honor Companies</a:t>
            </a:r>
          </a:p>
        </p:txBody>
      </p:sp>
      <p:sp>
        <p:nvSpPr>
          <p:cNvPr id="5" name="Rectangle 3"/>
          <p:cNvSpPr>
            <a:spLocks noChangeArrowheads="1"/>
          </p:cNvSpPr>
          <p:nvPr userDrawn="1"/>
        </p:nvSpPr>
        <p:spPr bwMode="auto">
          <a:xfrm>
            <a:off x="0" y="407988"/>
            <a:ext cx="9144000" cy="522287"/>
          </a:xfrm>
          <a:prstGeom prst="rect">
            <a:avLst/>
          </a:prstGeom>
          <a:gradFill rotWithShape="1">
            <a:gsLst>
              <a:gs pos="0">
                <a:srgbClr val="800000">
                  <a:alpha val="79999"/>
                </a:srgbClr>
              </a:gs>
              <a:gs pos="100000">
                <a:srgbClr val="3B0000"/>
              </a:gs>
            </a:gsLst>
            <a:path path="rect">
              <a:fillToRect r="100000" b="100000"/>
            </a:path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400" b="1" dirty="0">
                <a:solidFill>
                  <a:schemeClr val="bg1"/>
                </a:solidFill>
                <a:latin typeface="+mn-lt"/>
              </a:rPr>
              <a:t>          PONTIFÍCIA UNIVERSIDADE CATÓLICA DO PARANÁ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 userDrawn="1"/>
        </p:nvPicPr>
        <p:blipFill>
          <a:blip r:embed="rId3"/>
          <a:srcRect l="5945" t="23830" r="71567" b="25378"/>
          <a:stretch>
            <a:fillRect/>
          </a:stretch>
        </p:blipFill>
        <p:spPr bwMode="auto">
          <a:xfrm>
            <a:off x="357188" y="239713"/>
            <a:ext cx="785812" cy="835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8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9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7A0000"/>
                </a:solidFill>
                <a:latin typeface="Tahoma" pitchFamily="34" charset="0"/>
                <a:cs typeface="Tahoma" pitchFamily="34" charset="0"/>
              </a:defRPr>
            </a:lvl1pPr>
          </a:lstStyle>
          <a:p>
            <a:pPr>
              <a:defRPr/>
            </a:pPr>
            <a:fld id="{5AF002F4-59A7-4551-939E-A460850C4334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Espaço Reservado para Número de Slide 81"/>
          <p:cNvSpPr txBox="1">
            <a:spLocks/>
          </p:cNvSpPr>
          <p:nvPr userDrawn="1"/>
        </p:nvSpPr>
        <p:spPr>
          <a:xfrm>
            <a:off x="6724650" y="6357938"/>
            <a:ext cx="2133600" cy="365125"/>
          </a:xfrm>
          <a:prstGeom prst="rect">
            <a:avLst/>
          </a:prstGeom>
        </p:spPr>
        <p:txBody>
          <a:bodyPr anchor="ctr"/>
          <a:lstStyle/>
          <a:p>
            <a:pPr algn="r" defTabSz="914400" fontAlgn="auto">
              <a:spcBef>
                <a:spcPts val="0"/>
              </a:spcBef>
              <a:spcAft>
                <a:spcPts val="0"/>
              </a:spcAft>
              <a:defRPr/>
            </a:pPr>
            <a:fld id="{0575AFFE-72C3-47F4-BAF5-57E14C4A5ADD}" type="slidenum">
              <a:rPr lang="pt-BR" sz="1200" b="1">
                <a:solidFill>
                  <a:srgbClr val="7A0000"/>
                </a:solidFill>
                <a:latin typeface="Tahoma" pitchFamily="34" charset="0"/>
                <a:cs typeface="Tahoma" pitchFamily="34" charset="0"/>
              </a:rPr>
              <a:pPr algn="r"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pt-BR" sz="1200" b="1" dirty="0">
              <a:solidFill>
                <a:srgbClr val="7A0000"/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4" name="CaixaDeTexto 10"/>
          <p:cNvSpPr txBox="1"/>
          <p:nvPr userDrawn="1"/>
        </p:nvSpPr>
        <p:spPr>
          <a:xfrm>
            <a:off x="842963" y="373063"/>
            <a:ext cx="8286750" cy="3683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b="1" dirty="0">
                <a:solidFill>
                  <a:srgbClr val="7A0000"/>
                </a:solidFill>
                <a:latin typeface="+mn-lt"/>
                <a:cs typeface="Tahoma" pitchFamily="34" charset="0"/>
              </a:rPr>
              <a:t>Programa Honor Companies</a:t>
            </a:r>
          </a:p>
        </p:txBody>
      </p:sp>
      <p:sp>
        <p:nvSpPr>
          <p:cNvPr id="5" name="Rectangle 3"/>
          <p:cNvSpPr>
            <a:spLocks noChangeArrowheads="1"/>
          </p:cNvSpPr>
          <p:nvPr userDrawn="1"/>
        </p:nvSpPr>
        <p:spPr bwMode="auto">
          <a:xfrm>
            <a:off x="0" y="407988"/>
            <a:ext cx="9144000" cy="522287"/>
          </a:xfrm>
          <a:prstGeom prst="rect">
            <a:avLst/>
          </a:prstGeom>
          <a:gradFill rotWithShape="1">
            <a:gsLst>
              <a:gs pos="0">
                <a:srgbClr val="800000">
                  <a:alpha val="79999"/>
                </a:srgbClr>
              </a:gs>
              <a:gs pos="100000">
                <a:srgbClr val="3B0000"/>
              </a:gs>
            </a:gsLst>
            <a:path path="rect">
              <a:fillToRect r="100000" b="100000"/>
            </a:path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400" b="1" dirty="0">
                <a:solidFill>
                  <a:schemeClr val="bg1"/>
                </a:solidFill>
                <a:latin typeface="+mn-lt"/>
              </a:rPr>
              <a:t>          PONTIFÍCIA UNIVERSIDADE CATÓLICA DO PARANÁ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 userDrawn="1"/>
        </p:nvPicPr>
        <p:blipFill>
          <a:blip r:embed="rId3"/>
          <a:srcRect l="5945" t="23830" r="71567" b="25378"/>
          <a:stretch>
            <a:fillRect/>
          </a:stretch>
        </p:blipFill>
        <p:spPr bwMode="auto">
          <a:xfrm>
            <a:off x="357188" y="239713"/>
            <a:ext cx="785812" cy="835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8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9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7A0000"/>
                </a:solidFill>
                <a:latin typeface="Tahoma" pitchFamily="34" charset="0"/>
                <a:cs typeface="Tahoma" pitchFamily="34" charset="0"/>
              </a:defRPr>
            </a:lvl1pPr>
          </a:lstStyle>
          <a:p>
            <a:pPr>
              <a:defRPr/>
            </a:pPr>
            <a:fld id="{2EF34D78-5230-4918-9160-F7CF0D4D0330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A5453E4-8A68-480B-861F-ED043BC197E1}" type="datetimeFigureOut">
              <a:rPr lang="en-US"/>
              <a:pPr>
                <a:defRPr/>
              </a:pPr>
              <a:t>3/28/2018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F51400B-07E9-4D8F-9220-6DA53D9A33D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Click to edit Master text styles</a:t>
            </a:r>
          </a:p>
          <a:p>
            <a:pPr lvl="1"/>
            <a:r>
              <a:rPr lang="pt-BR"/>
              <a:t>Second level</a:t>
            </a:r>
          </a:p>
          <a:p>
            <a:pPr lvl="2"/>
            <a:r>
              <a:rPr lang="pt-BR"/>
              <a:t>Third level</a:t>
            </a:r>
          </a:p>
          <a:p>
            <a:pPr lvl="3"/>
            <a:r>
              <a:rPr lang="pt-BR"/>
              <a:t>Fourth level</a:t>
            </a:r>
          </a:p>
          <a:p>
            <a:pPr lvl="4"/>
            <a:r>
              <a:rPr lang="pt-BR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B531EE8-D804-4A91-9961-755D0611F683}" type="datetimeFigureOut">
              <a:rPr lang="en-US"/>
              <a:pPr>
                <a:defRPr/>
              </a:pPr>
              <a:t>3/28/2018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30C5A52-B107-42C9-84C4-30C85B3E4AE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AD26D3E-5A51-43A8-87C5-E3ADD2076DF5}" type="datetimeFigureOut">
              <a:rPr lang="en-US"/>
              <a:pPr>
                <a:defRPr/>
              </a:pPr>
              <a:t>3/28/2018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94B79B1-F0FF-4CD5-8235-AFF67934342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7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41.xml"/><Relationship Id="rId2" Type="http://schemas.openxmlformats.org/officeDocument/2006/relationships/slideLayout" Target="../slideLayouts/slideLayout26.xml"/><Relationship Id="rId16" Type="http://schemas.openxmlformats.org/officeDocument/2006/relationships/slideLayout" Target="../slideLayouts/slideLayout40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34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8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9.xml"/><Relationship Id="rId13" Type="http://schemas.openxmlformats.org/officeDocument/2006/relationships/slideLayout" Target="../slideLayouts/slideLayout54.xml"/><Relationship Id="rId18" Type="http://schemas.openxmlformats.org/officeDocument/2006/relationships/slideLayout" Target="../slideLayouts/slideLayout59.xml"/><Relationship Id="rId26" Type="http://schemas.openxmlformats.org/officeDocument/2006/relationships/slideLayout" Target="../slideLayouts/slideLayout67.xml"/><Relationship Id="rId3" Type="http://schemas.openxmlformats.org/officeDocument/2006/relationships/slideLayout" Target="../slideLayouts/slideLayout44.xml"/><Relationship Id="rId21" Type="http://schemas.openxmlformats.org/officeDocument/2006/relationships/slideLayout" Target="../slideLayouts/slideLayout62.xml"/><Relationship Id="rId7" Type="http://schemas.openxmlformats.org/officeDocument/2006/relationships/slideLayout" Target="../slideLayouts/slideLayout48.xml"/><Relationship Id="rId12" Type="http://schemas.openxmlformats.org/officeDocument/2006/relationships/slideLayout" Target="../slideLayouts/slideLayout53.xml"/><Relationship Id="rId17" Type="http://schemas.openxmlformats.org/officeDocument/2006/relationships/slideLayout" Target="../slideLayouts/slideLayout58.xml"/><Relationship Id="rId25" Type="http://schemas.openxmlformats.org/officeDocument/2006/relationships/slideLayout" Target="../slideLayouts/slideLayout66.xml"/><Relationship Id="rId2" Type="http://schemas.openxmlformats.org/officeDocument/2006/relationships/slideLayout" Target="../slideLayouts/slideLayout43.xml"/><Relationship Id="rId16" Type="http://schemas.openxmlformats.org/officeDocument/2006/relationships/slideLayout" Target="../slideLayouts/slideLayout57.xml"/><Relationship Id="rId20" Type="http://schemas.openxmlformats.org/officeDocument/2006/relationships/slideLayout" Target="../slideLayouts/slideLayout61.xml"/><Relationship Id="rId29" Type="http://schemas.openxmlformats.org/officeDocument/2006/relationships/image" Target="../media/image3.jpeg"/><Relationship Id="rId1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7.xml"/><Relationship Id="rId11" Type="http://schemas.openxmlformats.org/officeDocument/2006/relationships/slideLayout" Target="../slideLayouts/slideLayout52.xml"/><Relationship Id="rId24" Type="http://schemas.openxmlformats.org/officeDocument/2006/relationships/slideLayout" Target="../slideLayouts/slideLayout65.xml"/><Relationship Id="rId5" Type="http://schemas.openxmlformats.org/officeDocument/2006/relationships/slideLayout" Target="../slideLayouts/slideLayout46.xml"/><Relationship Id="rId15" Type="http://schemas.openxmlformats.org/officeDocument/2006/relationships/slideLayout" Target="../slideLayouts/slideLayout56.xml"/><Relationship Id="rId23" Type="http://schemas.openxmlformats.org/officeDocument/2006/relationships/slideLayout" Target="../slideLayouts/slideLayout64.xml"/><Relationship Id="rId28" Type="http://schemas.openxmlformats.org/officeDocument/2006/relationships/theme" Target="../theme/theme4.xml"/><Relationship Id="rId10" Type="http://schemas.openxmlformats.org/officeDocument/2006/relationships/slideLayout" Target="../slideLayouts/slideLayout51.xml"/><Relationship Id="rId19" Type="http://schemas.openxmlformats.org/officeDocument/2006/relationships/slideLayout" Target="../slideLayouts/slideLayout60.xml"/><Relationship Id="rId4" Type="http://schemas.openxmlformats.org/officeDocument/2006/relationships/slideLayout" Target="../slideLayouts/slideLayout45.xml"/><Relationship Id="rId9" Type="http://schemas.openxmlformats.org/officeDocument/2006/relationships/slideLayout" Target="../slideLayouts/slideLayout50.xml"/><Relationship Id="rId14" Type="http://schemas.openxmlformats.org/officeDocument/2006/relationships/slideLayout" Target="../slideLayouts/slideLayout55.xml"/><Relationship Id="rId22" Type="http://schemas.openxmlformats.org/officeDocument/2006/relationships/slideLayout" Target="../slideLayouts/slideLayout63.xml"/><Relationship Id="rId27" Type="http://schemas.openxmlformats.org/officeDocument/2006/relationships/slideLayout" Target="../slideLayouts/slideLayout68.xml"/><Relationship Id="rId30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pt-BR"/>
              <a:t>Click to edit Master title style</a:t>
            </a:r>
            <a:endParaRPr lang="en-US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t-BR"/>
              <a:t>Click to edit Master text styles</a:t>
            </a:r>
          </a:p>
          <a:p>
            <a:pPr lvl="1"/>
            <a:r>
              <a:rPr lang="pt-BR"/>
              <a:t>Second level</a:t>
            </a:r>
          </a:p>
          <a:p>
            <a:pPr lvl="2"/>
            <a:r>
              <a:rPr lang="pt-BR"/>
              <a:t>Third level</a:t>
            </a:r>
          </a:p>
          <a:p>
            <a:pPr lvl="3"/>
            <a:r>
              <a:rPr lang="pt-BR"/>
              <a:t>Fourth level</a:t>
            </a:r>
          </a:p>
          <a:p>
            <a:pPr lvl="4"/>
            <a:r>
              <a:rPr lang="pt-BR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BE6C9F34-9013-411D-B067-CD47D09C94A3}" type="datetimeFigureOut">
              <a:rPr lang="en-US"/>
              <a:pPr>
                <a:defRPr/>
              </a:pPr>
              <a:t>3/28/2018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1C53975C-395D-42BD-826B-E56E3E49B96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  <p:sldLayoutId id="2147483733" r:id="rId2"/>
    <p:sldLayoutId id="2147483734" r:id="rId3"/>
    <p:sldLayoutId id="2147483735" r:id="rId4"/>
    <p:sldLayoutId id="2147483736" r:id="rId5"/>
    <p:sldLayoutId id="2147483737" r:id="rId6"/>
    <p:sldLayoutId id="2147483738" r:id="rId7"/>
    <p:sldLayoutId id="2147483739" r:id="rId8"/>
    <p:sldLayoutId id="2147483740" r:id="rId9"/>
    <p:sldLayoutId id="2147483741" r:id="rId10"/>
    <p:sldLayoutId id="2147483742" r:id="rId11"/>
    <p:sldLayoutId id="2147483776" r:id="rId12"/>
  </p:sldLayoutIdLst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pt-BR"/>
              <a:t>Click to edit Master title style</a:t>
            </a:r>
            <a:endParaRPr lang="en-US"/>
          </a:p>
        </p:txBody>
      </p:sp>
      <p:sp>
        <p:nvSpPr>
          <p:cNvPr id="14339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t-BR"/>
              <a:t>Click to edit Master text styles</a:t>
            </a:r>
          </a:p>
          <a:p>
            <a:pPr lvl="1"/>
            <a:r>
              <a:rPr lang="pt-BR"/>
              <a:t>Second level</a:t>
            </a:r>
          </a:p>
          <a:p>
            <a:pPr lvl="2"/>
            <a:r>
              <a:rPr lang="pt-BR"/>
              <a:t>Third level</a:t>
            </a:r>
          </a:p>
          <a:p>
            <a:pPr lvl="3"/>
            <a:r>
              <a:rPr lang="pt-BR"/>
              <a:t>Fourth level</a:t>
            </a:r>
          </a:p>
          <a:p>
            <a:pPr lvl="4"/>
            <a:r>
              <a:rPr lang="pt-BR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7A23B765-8498-4BAC-8E3B-49FBA9B66AC1}" type="datetimeFigureOut">
              <a:rPr lang="en-US"/>
              <a:pPr>
                <a:defRPr/>
              </a:pPr>
              <a:t>3/28/2018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4844D8F7-0D8F-4238-B52D-DAFAC409084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3" r:id="rId1"/>
    <p:sldLayoutId id="2147483744" r:id="rId2"/>
    <p:sldLayoutId id="2147483745" r:id="rId3"/>
    <p:sldLayoutId id="2147483746" r:id="rId4"/>
    <p:sldLayoutId id="2147483747" r:id="rId5"/>
    <p:sldLayoutId id="2147483748" r:id="rId6"/>
    <p:sldLayoutId id="2147483749" r:id="rId7"/>
    <p:sldLayoutId id="2147483750" r:id="rId8"/>
    <p:sldLayoutId id="2147483751" r:id="rId9"/>
    <p:sldLayoutId id="2147483752" r:id="rId10"/>
    <p:sldLayoutId id="2147483753" r:id="rId11"/>
    <p:sldLayoutId id="2147483754" r:id="rId12"/>
  </p:sldLayoutIdLst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 descr="background copy.jpg"/>
          <p:cNvPicPr>
            <a:picLocks noChangeAspect="1"/>
          </p:cNvPicPr>
          <p:nvPr/>
        </p:nvPicPr>
        <p:blipFill>
          <a:blip r:embed="rId19" cstate="print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effectLst/>
        </p:spPr>
      </p:pic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28625" y="131763"/>
            <a:ext cx="8510588" cy="606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pt-BR" dirty="0"/>
              <a:t>Clique para editar o estilo do título mestre</a:t>
            </a:r>
          </a:p>
        </p:txBody>
      </p:sp>
      <p:sp>
        <p:nvSpPr>
          <p:cNvPr id="27652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014413"/>
            <a:ext cx="8229600" cy="450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7" r:id="rId1"/>
    <p:sldLayoutId id="2147483778" r:id="rId2"/>
    <p:sldLayoutId id="2147483779" r:id="rId3"/>
    <p:sldLayoutId id="2147483755" r:id="rId4"/>
    <p:sldLayoutId id="2147483756" r:id="rId5"/>
    <p:sldLayoutId id="2147483757" r:id="rId6"/>
    <p:sldLayoutId id="2147483758" r:id="rId7"/>
    <p:sldLayoutId id="2147483759" r:id="rId8"/>
    <p:sldLayoutId id="2147483760" r:id="rId9"/>
    <p:sldLayoutId id="2147483761" r:id="rId10"/>
    <p:sldLayoutId id="2147483762" r:id="rId11"/>
    <p:sldLayoutId id="2147483763" r:id="rId12"/>
    <p:sldLayoutId id="2147483764" r:id="rId13"/>
    <p:sldLayoutId id="2147483765" r:id="rId14"/>
    <p:sldLayoutId id="2147483766" r:id="rId15"/>
    <p:sldLayoutId id="2147483780" r:id="rId16"/>
    <p:sldLayoutId id="2147483781" r:id="rId17"/>
  </p:sldLayoutIdLst>
  <p:txStyles>
    <p:titleStyle>
      <a:lvl1pPr algn="r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800000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Calibri" pitchFamily="34" charset="0"/>
          <a:ea typeface="+mj-ea"/>
          <a:cs typeface="+mj-cs"/>
        </a:defRPr>
      </a:lvl1pPr>
      <a:lvl2pPr algn="r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800000"/>
          </a:solidFill>
          <a:latin typeface="Calibri" pitchFamily="34" charset="0"/>
        </a:defRPr>
      </a:lvl2pPr>
      <a:lvl3pPr algn="r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800000"/>
          </a:solidFill>
          <a:latin typeface="Calibri" pitchFamily="34" charset="0"/>
        </a:defRPr>
      </a:lvl3pPr>
      <a:lvl4pPr algn="r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800000"/>
          </a:solidFill>
          <a:latin typeface="Calibri" pitchFamily="34" charset="0"/>
        </a:defRPr>
      </a:lvl4pPr>
      <a:lvl5pPr algn="r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800000"/>
          </a:solidFill>
          <a:latin typeface="Calibri" pitchFamily="34" charset="0"/>
        </a:defRPr>
      </a:lvl5pPr>
      <a:lvl6pPr marL="457200" algn="r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 Black" pitchFamily="34" charset="0"/>
        </a:defRPr>
      </a:lvl6pPr>
      <a:lvl7pPr marL="914400" algn="r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 Black" pitchFamily="34" charset="0"/>
        </a:defRPr>
      </a:lvl7pPr>
      <a:lvl8pPr marL="1371600" algn="r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 Black" pitchFamily="34" charset="0"/>
        </a:defRPr>
      </a:lvl8pPr>
      <a:lvl9pPr marL="1828800" algn="r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 Black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rgbClr val="474747"/>
          </a:solidFill>
          <a:latin typeface="Calibri" pitchFamily="34" charset="0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rgbClr val="474747"/>
          </a:solidFill>
          <a:latin typeface="Calibri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rgbClr val="474747"/>
          </a:solidFill>
          <a:latin typeface="Calibri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rgbClr val="474747"/>
          </a:solidFill>
          <a:latin typeface="Calibri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rgbClr val="474747"/>
          </a:solidFill>
          <a:latin typeface="Calibri" pitchFamily="34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3"/>
          <p:cNvSpPr>
            <a:spLocks noChangeArrowheads="1"/>
          </p:cNvSpPr>
          <p:nvPr userDrawn="1"/>
        </p:nvSpPr>
        <p:spPr bwMode="auto">
          <a:xfrm>
            <a:off x="-36512" y="-171400"/>
            <a:ext cx="9180512" cy="797701"/>
          </a:xfrm>
          <a:prstGeom prst="rect">
            <a:avLst/>
          </a:prstGeom>
          <a:gradFill flip="none" rotWithShape="1">
            <a:gsLst>
              <a:gs pos="0">
                <a:srgbClr val="800000">
                  <a:shade val="30000"/>
                  <a:satMod val="115000"/>
                </a:srgbClr>
              </a:gs>
              <a:gs pos="50000">
                <a:srgbClr val="800000">
                  <a:shade val="67500"/>
                  <a:satMod val="115000"/>
                </a:srgbClr>
              </a:gs>
              <a:gs pos="100000">
                <a:srgbClr val="800000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headEnd/>
            <a:tailEnd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pt-BR" sz="2800" b="1" dirty="0">
              <a:solidFill>
                <a:srgbClr val="820019"/>
              </a:solidFill>
              <a:cs typeface="Arial" charset="0"/>
            </a:endParaRPr>
          </a:p>
        </p:txBody>
      </p:sp>
      <p:sp>
        <p:nvSpPr>
          <p:cNvPr id="4608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014413"/>
            <a:ext cx="8229600" cy="450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pic>
        <p:nvPicPr>
          <p:cNvPr id="46086" name="Picture 3" descr="Y:\DIRETORIA DE PLANEJAMENTO E DESENVOLVIMENTO\TEMPLATE_LOGOS_MANUAL DE USO DA MARCA PUCPR\LOGOS\Logo PUC com endosso Marista\1-PUCPR_vertical.jpg"/>
          <p:cNvPicPr>
            <a:picLocks noChangeAspect="1" noChangeArrowheads="1"/>
          </p:cNvPicPr>
          <p:nvPr userDrawn="1"/>
        </p:nvPicPr>
        <p:blipFill>
          <a:blip r:embed="rId29"/>
          <a:srcRect/>
          <a:stretch>
            <a:fillRect/>
          </a:stretch>
        </p:blipFill>
        <p:spPr bwMode="auto">
          <a:xfrm>
            <a:off x="8297863" y="5865813"/>
            <a:ext cx="766762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6087" name="Picture 6" descr="Captura de Tela 2012-11-20 às 10.05.13.png"/>
          <p:cNvPicPr>
            <a:picLocks noChangeAspect="1"/>
          </p:cNvPicPr>
          <p:nvPr userDrawn="1"/>
        </p:nvPicPr>
        <p:blipFill>
          <a:blip r:embed="rId30"/>
          <a:srcRect l="38252" t="8830" r="36913" b="82751"/>
          <a:stretch>
            <a:fillRect/>
          </a:stretch>
        </p:blipFill>
        <p:spPr bwMode="auto">
          <a:xfrm>
            <a:off x="55563" y="6216650"/>
            <a:ext cx="2408237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82" r:id="rId1"/>
    <p:sldLayoutId id="2147483783" r:id="rId2"/>
    <p:sldLayoutId id="2147483784" r:id="rId3"/>
    <p:sldLayoutId id="2147483767" r:id="rId4"/>
    <p:sldLayoutId id="2147483768" r:id="rId5"/>
    <p:sldLayoutId id="2147483769" r:id="rId6"/>
    <p:sldLayoutId id="2147483785" r:id="rId7"/>
    <p:sldLayoutId id="2147483786" r:id="rId8"/>
    <p:sldLayoutId id="2147483770" r:id="rId9"/>
    <p:sldLayoutId id="2147483771" r:id="rId10"/>
    <p:sldLayoutId id="2147483772" r:id="rId11"/>
    <p:sldLayoutId id="2147483773" r:id="rId12"/>
    <p:sldLayoutId id="2147483774" r:id="rId13"/>
    <p:sldLayoutId id="2147483775" r:id="rId14"/>
    <p:sldLayoutId id="2147483787" r:id="rId15"/>
    <p:sldLayoutId id="2147483788" r:id="rId16"/>
    <p:sldLayoutId id="2147483789" r:id="rId17"/>
    <p:sldLayoutId id="2147483790" r:id="rId18"/>
    <p:sldLayoutId id="2147483791" r:id="rId19"/>
    <p:sldLayoutId id="2147483792" r:id="rId20"/>
    <p:sldLayoutId id="2147483793" r:id="rId21"/>
    <p:sldLayoutId id="2147483794" r:id="rId22"/>
    <p:sldLayoutId id="2147483795" r:id="rId23"/>
    <p:sldLayoutId id="2147483796" r:id="rId24"/>
    <p:sldLayoutId id="2147483797" r:id="rId25"/>
    <p:sldLayoutId id="2147483798" r:id="rId26"/>
    <p:sldLayoutId id="2147483799" r:id="rId27"/>
  </p:sldLayoutIdLst>
  <p:hf hdr="0" dt="0"/>
  <p:txStyles>
    <p:titleStyle>
      <a:lvl1pPr algn="r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800000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Calibri" pitchFamily="34" charset="0"/>
          <a:ea typeface="+mj-ea"/>
          <a:cs typeface="+mj-cs"/>
        </a:defRPr>
      </a:lvl1pPr>
      <a:lvl2pPr algn="r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800000"/>
          </a:solidFill>
          <a:latin typeface="Calibri" pitchFamily="34" charset="0"/>
        </a:defRPr>
      </a:lvl2pPr>
      <a:lvl3pPr algn="r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800000"/>
          </a:solidFill>
          <a:latin typeface="Calibri" pitchFamily="34" charset="0"/>
        </a:defRPr>
      </a:lvl3pPr>
      <a:lvl4pPr algn="r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800000"/>
          </a:solidFill>
          <a:latin typeface="Calibri" pitchFamily="34" charset="0"/>
        </a:defRPr>
      </a:lvl4pPr>
      <a:lvl5pPr algn="r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800000"/>
          </a:solidFill>
          <a:latin typeface="Calibri" pitchFamily="34" charset="0"/>
        </a:defRPr>
      </a:lvl5pPr>
      <a:lvl6pPr marL="457200" algn="r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 Black" pitchFamily="34" charset="0"/>
        </a:defRPr>
      </a:lvl6pPr>
      <a:lvl7pPr marL="914400" algn="r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 Black" pitchFamily="34" charset="0"/>
        </a:defRPr>
      </a:lvl7pPr>
      <a:lvl8pPr marL="1371600" algn="r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 Black" pitchFamily="34" charset="0"/>
        </a:defRPr>
      </a:lvl8pPr>
      <a:lvl9pPr marL="1828800" algn="r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 Black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rgbClr val="474747"/>
          </a:solidFill>
          <a:latin typeface="Calibri" pitchFamily="34" charset="0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rgbClr val="474747"/>
          </a:solidFill>
          <a:latin typeface="Calibri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rgbClr val="474747"/>
          </a:solidFill>
          <a:latin typeface="Calibri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rgbClr val="474747"/>
          </a:solidFill>
          <a:latin typeface="Calibri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rgbClr val="474747"/>
          </a:solidFill>
          <a:latin typeface="Calibri" pitchFamily="34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4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slideLayout" Target="../slideLayouts/slideLayout44.xml"/><Relationship Id="rId1" Type="http://schemas.openxmlformats.org/officeDocument/2006/relationships/themeOverride" Target="../theme/themeOverride1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4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4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4.xml"/><Relationship Id="rId6" Type="http://schemas.openxmlformats.org/officeDocument/2006/relationships/image" Target="../media/image12.jpe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4.xml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Layout" Target="../slideLayouts/slideLayout44.xml"/><Relationship Id="rId1" Type="http://schemas.openxmlformats.org/officeDocument/2006/relationships/themeOverride" Target="../theme/themeOverride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4.xml"/><Relationship Id="rId1" Type="http://schemas.openxmlformats.org/officeDocument/2006/relationships/themeOverride" Target="../theme/themeOverride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slideLayout" Target="../slideLayouts/slideLayout44.xml"/><Relationship Id="rId1" Type="http://schemas.openxmlformats.org/officeDocument/2006/relationships/themeOverride" Target="../theme/themeOverride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slideLayout" Target="../slideLayouts/slideLayout44.xml"/><Relationship Id="rId1" Type="http://schemas.openxmlformats.org/officeDocument/2006/relationships/themeOverride" Target="../theme/themeOverride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slideLayout" Target="../slideLayouts/slideLayout44.xml"/><Relationship Id="rId1" Type="http://schemas.openxmlformats.org/officeDocument/2006/relationships/themeOverride" Target="../theme/themeOverride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slideLayout" Target="../slideLayouts/slideLayout44.xml"/><Relationship Id="rId1" Type="http://schemas.openxmlformats.org/officeDocument/2006/relationships/themeOverride" Target="../theme/themeOverride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4.xml"/><Relationship Id="rId1" Type="http://schemas.openxmlformats.org/officeDocument/2006/relationships/themeOverride" Target="../theme/themeOverride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slideLayout" Target="../slideLayouts/slideLayout44.xml"/><Relationship Id="rId1" Type="http://schemas.openxmlformats.org/officeDocument/2006/relationships/themeOverride" Target="../theme/themeOverride9.xml"/><Relationship Id="rId6" Type="http://schemas.openxmlformats.org/officeDocument/2006/relationships/image" Target="../media/image33.emf"/><Relationship Id="rId5" Type="http://schemas.openxmlformats.org/officeDocument/2006/relationships/image" Target="../media/image32.emf"/><Relationship Id="rId4" Type="http://schemas.openxmlformats.org/officeDocument/2006/relationships/image" Target="../media/image31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slideLayout" Target="../slideLayouts/slideLayout44.xml"/><Relationship Id="rId1" Type="http://schemas.openxmlformats.org/officeDocument/2006/relationships/themeOverride" Target="../theme/themeOverride10.xml"/><Relationship Id="rId6" Type="http://schemas.openxmlformats.org/officeDocument/2006/relationships/image" Target="../media/image34.emf"/><Relationship Id="rId5" Type="http://schemas.openxmlformats.org/officeDocument/2006/relationships/image" Target="../media/image33.emf"/><Relationship Id="rId4" Type="http://schemas.openxmlformats.org/officeDocument/2006/relationships/image" Target="../media/image32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slideLayout" Target="../slideLayouts/slideLayout44.xml"/><Relationship Id="rId1" Type="http://schemas.openxmlformats.org/officeDocument/2006/relationships/themeOverride" Target="../theme/themeOverride1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slideLayout" Target="../slideLayouts/slideLayout44.xml"/><Relationship Id="rId1" Type="http://schemas.openxmlformats.org/officeDocument/2006/relationships/themeOverride" Target="../theme/themeOverride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44.xml"/><Relationship Id="rId1" Type="http://schemas.openxmlformats.org/officeDocument/2006/relationships/themeOverride" Target="../theme/themeOverride13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jpeg"/><Relationship Id="rId3" Type="http://schemas.openxmlformats.org/officeDocument/2006/relationships/image" Target="../media/image39.jpg"/><Relationship Id="rId7" Type="http://schemas.openxmlformats.org/officeDocument/2006/relationships/image" Target="../media/image43.jpg"/><Relationship Id="rId2" Type="http://schemas.openxmlformats.org/officeDocument/2006/relationships/slideLayout" Target="../slideLayouts/slideLayout44.xml"/><Relationship Id="rId1" Type="http://schemas.openxmlformats.org/officeDocument/2006/relationships/themeOverride" Target="../theme/themeOverride14.xml"/><Relationship Id="rId6" Type="http://schemas.openxmlformats.org/officeDocument/2006/relationships/image" Target="../media/image42.jpeg"/><Relationship Id="rId5" Type="http://schemas.openxmlformats.org/officeDocument/2006/relationships/image" Target="../media/image41.jpeg"/><Relationship Id="rId4" Type="http://schemas.openxmlformats.org/officeDocument/2006/relationships/image" Target="../media/image40.jpe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4.xml"/><Relationship Id="rId1" Type="http://schemas.openxmlformats.org/officeDocument/2006/relationships/themeOverride" Target="../theme/themeOverride1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4.xml"/><Relationship Id="rId1" Type="http://schemas.openxmlformats.org/officeDocument/2006/relationships/themeOverride" Target="../theme/themeOverride1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slideLayout" Target="../slideLayouts/slideLayout44.xml"/><Relationship Id="rId1" Type="http://schemas.openxmlformats.org/officeDocument/2006/relationships/themeOverride" Target="../theme/themeOverride1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de cantos arredondados 2"/>
          <p:cNvSpPr/>
          <p:nvPr/>
        </p:nvSpPr>
        <p:spPr>
          <a:xfrm>
            <a:off x="115888" y="314325"/>
            <a:ext cx="8912225" cy="1365250"/>
          </a:xfrm>
          <a:prstGeom prst="roundRect">
            <a:avLst/>
          </a:prstGeom>
          <a:gradFill flip="none" rotWithShape="1">
            <a:gsLst>
              <a:gs pos="0">
                <a:srgbClr val="800000">
                  <a:shade val="30000"/>
                  <a:satMod val="115000"/>
                </a:srgbClr>
              </a:gs>
              <a:gs pos="50000">
                <a:srgbClr val="800000">
                  <a:shade val="67500"/>
                  <a:satMod val="115000"/>
                </a:srgbClr>
              </a:gs>
              <a:gs pos="100000">
                <a:srgbClr val="800000">
                  <a:shade val="100000"/>
                  <a:satMod val="115000"/>
                </a:srgb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 dirty="0"/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531813" y="536575"/>
            <a:ext cx="8016875" cy="102076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pt-BR" sz="4800" b="1" dirty="0">
                <a:solidFill>
                  <a:schemeClr val="bg1"/>
                </a:solidFill>
              </a:rPr>
              <a:t>Projeto TRE/PUC - SIX SIGMA</a:t>
            </a:r>
            <a:endParaRPr lang="pt-BR" sz="2400" b="1" dirty="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pic>
        <p:nvPicPr>
          <p:cNvPr id="76804" name="Imagem 11"/>
          <p:cNvPicPr>
            <a:picLocks noChangeAspect="1"/>
          </p:cNvPicPr>
          <p:nvPr/>
        </p:nvPicPr>
        <p:blipFill>
          <a:blip r:embed="rId2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473605" y="2151856"/>
            <a:ext cx="1744662" cy="2249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6806" name="AutoShape 8" descr="Resultado de imagem para logo renault"/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pt-BR"/>
          </a:p>
        </p:txBody>
      </p:sp>
      <p:sp>
        <p:nvSpPr>
          <p:cNvPr id="2" name="CaixaDeTexto 1"/>
          <p:cNvSpPr txBox="1"/>
          <p:nvPr/>
        </p:nvSpPr>
        <p:spPr>
          <a:xfrm>
            <a:off x="342901" y="4650296"/>
            <a:ext cx="323232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Alunos: </a:t>
            </a:r>
          </a:p>
          <a:p>
            <a:pPr lvl="1"/>
            <a:r>
              <a:rPr lang="pt-BR" sz="2400" b="1" dirty="0"/>
              <a:t>André Rodrigues</a:t>
            </a:r>
          </a:p>
          <a:p>
            <a:pPr lvl="1"/>
            <a:r>
              <a:rPr lang="pt-BR" sz="2400" b="1" dirty="0"/>
              <a:t>Ivis Martins</a:t>
            </a:r>
          </a:p>
          <a:p>
            <a:pPr lvl="1"/>
            <a:r>
              <a:rPr lang="pt-BR" sz="2400" b="1" dirty="0"/>
              <a:t>Ruhan Sanábria</a:t>
            </a:r>
            <a:endParaRPr lang="en-US" sz="24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392" y="2960560"/>
            <a:ext cx="3524250" cy="790575"/>
          </a:xfrm>
          <a:prstGeom prst="rect">
            <a:avLst/>
          </a:prstGeom>
        </p:spPr>
      </p:pic>
      <p:sp>
        <p:nvSpPr>
          <p:cNvPr id="8" name="CaixaDeTexto 1"/>
          <p:cNvSpPr txBox="1"/>
          <p:nvPr/>
        </p:nvSpPr>
        <p:spPr>
          <a:xfrm>
            <a:off x="5473605" y="4802696"/>
            <a:ext cx="32323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Orientador: </a:t>
            </a:r>
          </a:p>
          <a:p>
            <a:pPr lvl="1"/>
            <a:r>
              <a:rPr lang="pt-BR" sz="2400" b="1" dirty="0"/>
              <a:t>Pedro Souza</a:t>
            </a:r>
            <a:endParaRPr lang="en-US" sz="2400" b="1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6172200"/>
            <a:ext cx="2471738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9" name="Título 3"/>
          <p:cNvSpPr txBox="1">
            <a:spLocks/>
          </p:cNvSpPr>
          <p:nvPr/>
        </p:nvSpPr>
        <p:spPr>
          <a:xfrm>
            <a:off x="0" y="-76200"/>
            <a:ext cx="9144000" cy="647700"/>
          </a:xfrm>
          <a:prstGeom prst="rect">
            <a:avLst/>
          </a:prstGeom>
        </p:spPr>
        <p:txBody>
          <a:bodyPr/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 cap="none" spc="0">
                <a:ln>
                  <a:noFill/>
                </a:ln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9pPr>
          </a:lstStyle>
          <a:p>
            <a:pPr algn="ctr">
              <a:defRPr/>
            </a:pPr>
            <a:r>
              <a:rPr lang="pt-BR" sz="3600" dirty="0">
                <a:solidFill>
                  <a:schemeClr val="bg1"/>
                </a:solidFill>
                <a:cs typeface="Calibri" pitchFamily="34" charset="0"/>
              </a:rPr>
              <a:t>Qual a meta e os possíveis ganhos?</a:t>
            </a:r>
          </a:p>
        </p:txBody>
      </p:sp>
      <p:graphicFrame>
        <p:nvGraphicFramePr>
          <p:cNvPr id="11" name="Diagrama 15">
            <a:extLst>
              <a:ext uri="{FF2B5EF4-FFF2-40B4-BE49-F238E27FC236}">
                <a16:creationId xmlns:a16="http://schemas.microsoft.com/office/drawing/2014/main" id="{00000000-0008-0000-1700-00001000000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15893810"/>
              </p:ext>
            </p:extLst>
          </p:nvPr>
        </p:nvGraphicFramePr>
        <p:xfrm>
          <a:off x="751840" y="975360"/>
          <a:ext cx="7796725" cy="47650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2" name="Título 3"/>
          <p:cNvSpPr txBox="1">
            <a:spLocks/>
          </p:cNvSpPr>
          <p:nvPr/>
        </p:nvSpPr>
        <p:spPr>
          <a:xfrm>
            <a:off x="152400" y="5524500"/>
            <a:ext cx="9144000" cy="647700"/>
          </a:xfrm>
          <a:prstGeom prst="rect">
            <a:avLst/>
          </a:prstGeom>
        </p:spPr>
        <p:txBody>
          <a:bodyPr/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 cap="none" spc="0">
                <a:ln>
                  <a:noFill/>
                </a:ln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9pPr>
          </a:lstStyle>
          <a:p>
            <a:pPr algn="ctr">
              <a:defRPr/>
            </a:pPr>
            <a:r>
              <a:rPr lang="pt-BR" sz="3600" dirty="0">
                <a:solidFill>
                  <a:schemeClr val="tx1"/>
                </a:solidFill>
                <a:cs typeface="Calibri" pitchFamily="34" charset="0"/>
              </a:rPr>
              <a:t>Média dos 3 setores</a:t>
            </a:r>
            <a:r>
              <a:rPr lang="en-US" sz="3600" dirty="0">
                <a:solidFill>
                  <a:schemeClr val="tx1"/>
                </a:solidFill>
                <a:cs typeface="Calibri" pitchFamily="34" charset="0"/>
              </a:rPr>
              <a:t>: 21 </a:t>
            </a:r>
            <a:r>
              <a:rPr lang="en-US" sz="3600" dirty="0" err="1">
                <a:solidFill>
                  <a:schemeClr val="tx1"/>
                </a:solidFill>
                <a:cs typeface="Calibri" pitchFamily="34" charset="0"/>
              </a:rPr>
              <a:t>dias</a:t>
            </a:r>
            <a:r>
              <a:rPr lang="en-US" sz="3600" dirty="0">
                <a:solidFill>
                  <a:schemeClr val="tx1"/>
                </a:solidFill>
                <a:cs typeface="Calibri" pitchFamily="34" charset="0"/>
              </a:rPr>
              <a:t>.</a:t>
            </a:r>
            <a:endParaRPr lang="pt-BR" sz="3600" dirty="0">
              <a:solidFill>
                <a:schemeClr val="tx1"/>
              </a:solidFill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87397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6172200"/>
            <a:ext cx="2471738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9" name="Título 3"/>
          <p:cNvSpPr txBox="1">
            <a:spLocks/>
          </p:cNvSpPr>
          <p:nvPr/>
        </p:nvSpPr>
        <p:spPr>
          <a:xfrm>
            <a:off x="0" y="-76200"/>
            <a:ext cx="9144000" cy="647700"/>
          </a:xfrm>
          <a:prstGeom prst="rect">
            <a:avLst/>
          </a:prstGeom>
        </p:spPr>
        <p:txBody>
          <a:bodyPr/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 cap="none" spc="0">
                <a:ln>
                  <a:noFill/>
                </a:ln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9pPr>
          </a:lstStyle>
          <a:p>
            <a:pPr algn="ctr">
              <a:defRPr/>
            </a:pPr>
            <a:r>
              <a:rPr lang="pt-BR" sz="3600" dirty="0">
                <a:solidFill>
                  <a:schemeClr val="bg1"/>
                </a:solidFill>
                <a:cs typeface="Calibri" pitchFamily="34" charset="0"/>
              </a:rPr>
              <a:t>Qual a meta e os possíveis ganhos?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56032" y="2313432"/>
            <a:ext cx="863193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b="1" dirty="0">
                <a:solidFill>
                  <a:schemeClr val="dk1"/>
                </a:solidFill>
              </a:rPr>
              <a:t>META:</a:t>
            </a:r>
          </a:p>
          <a:p>
            <a:pPr defTabSz="914400" fontAlgn="auto">
              <a:spcBef>
                <a:spcPts val="0"/>
              </a:spcBef>
              <a:spcAft>
                <a:spcPts val="0"/>
              </a:spcAft>
              <a:defRPr/>
            </a:pPr>
            <a:endParaRPr lang="pt-BR" dirty="0">
              <a:solidFill>
                <a:schemeClr val="dk1"/>
              </a:solidFill>
            </a:endParaRPr>
          </a:p>
          <a:p>
            <a:pPr defTabSz="9144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dirty="0">
                <a:solidFill>
                  <a:schemeClr val="dk1"/>
                </a:solidFill>
              </a:rPr>
              <a:t>Reduzir em 15% o tempo de tramitação.</a:t>
            </a:r>
          </a:p>
          <a:p>
            <a:pPr defTabSz="914400" fontAlgn="auto">
              <a:spcBef>
                <a:spcPts val="0"/>
              </a:spcBef>
              <a:spcAft>
                <a:spcPts val="0"/>
              </a:spcAft>
              <a:defRPr/>
            </a:pPr>
            <a:br>
              <a:rPr lang="pt-BR" dirty="0">
                <a:solidFill>
                  <a:schemeClr val="dk1"/>
                </a:solidFill>
              </a:rPr>
            </a:br>
            <a:r>
              <a:rPr lang="pt-BR" b="1" dirty="0">
                <a:solidFill>
                  <a:schemeClr val="dk1"/>
                </a:solidFill>
              </a:rPr>
              <a:t>Reduzir o lead time </a:t>
            </a:r>
            <a:r>
              <a:rPr lang="pt-BR" b="1" dirty="0">
                <a:solidFill>
                  <a:srgbClr val="FF0000"/>
                </a:solidFill>
              </a:rPr>
              <a:t>de 21 para 18 </a:t>
            </a:r>
            <a:r>
              <a:rPr lang="pt-BR" b="1" dirty="0">
                <a:solidFill>
                  <a:schemeClr val="dk1"/>
                </a:solidFill>
              </a:rPr>
              <a:t>dias o </a:t>
            </a:r>
            <a:r>
              <a:rPr lang="pt-BR" b="1" u="sng" dirty="0"/>
              <a:t>processo de contratações</a:t>
            </a:r>
            <a:r>
              <a:rPr lang="pt-BR" b="1" dirty="0"/>
              <a:t> na </a:t>
            </a:r>
            <a:r>
              <a:rPr lang="pt-BR" b="1" u="sng" dirty="0"/>
              <a:t>fase de planejamento</a:t>
            </a:r>
            <a:r>
              <a:rPr lang="pt-BR" b="1" dirty="0"/>
              <a:t> de bens e serviços até Abril de </a:t>
            </a:r>
            <a:r>
              <a:rPr lang="pt-BR" b="1" dirty="0">
                <a:solidFill>
                  <a:schemeClr val="dk1"/>
                </a:solidFill>
              </a:rPr>
              <a:t>2018.</a:t>
            </a:r>
            <a:br>
              <a:rPr lang="pt-BR" dirty="0">
                <a:solidFill>
                  <a:schemeClr val="dk1"/>
                </a:solidFill>
              </a:rPr>
            </a:br>
            <a:br>
              <a:rPr lang="pt-BR" dirty="0">
                <a:solidFill>
                  <a:schemeClr val="dk1"/>
                </a:solidFill>
              </a:rPr>
            </a:b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353628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6172200"/>
            <a:ext cx="2471738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9" name="Título 3"/>
          <p:cNvSpPr txBox="1">
            <a:spLocks/>
          </p:cNvSpPr>
          <p:nvPr/>
        </p:nvSpPr>
        <p:spPr>
          <a:xfrm>
            <a:off x="0" y="-76200"/>
            <a:ext cx="9144000" cy="647700"/>
          </a:xfrm>
          <a:prstGeom prst="rect">
            <a:avLst/>
          </a:prstGeom>
        </p:spPr>
        <p:txBody>
          <a:bodyPr/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 cap="none" spc="0">
                <a:ln>
                  <a:noFill/>
                </a:ln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9pPr>
          </a:lstStyle>
          <a:p>
            <a:pPr algn="ctr">
              <a:defRPr/>
            </a:pPr>
            <a:r>
              <a:rPr lang="pt-BR" sz="3600" dirty="0">
                <a:solidFill>
                  <a:schemeClr val="bg1"/>
                </a:solidFill>
                <a:cs typeface="Calibri" pitchFamily="34" charset="0"/>
              </a:rPr>
              <a:t>O que significa reduzir em 15% ?</a:t>
            </a:r>
          </a:p>
        </p:txBody>
      </p:sp>
      <p:pic>
        <p:nvPicPr>
          <p:cNvPr id="6" name="Imagem 48">
            <a:extLst>
              <a:ext uri="{FF2B5EF4-FFF2-40B4-BE49-F238E27FC236}">
                <a16:creationId xmlns:a16="http://schemas.microsoft.com/office/drawing/2014/main" id="{00000000-0008-0000-0900-0000310000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973" y="660399"/>
            <a:ext cx="8026774" cy="6104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6825673" y="660399"/>
            <a:ext cx="2078182" cy="526934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8798747" y="714964"/>
            <a:ext cx="2303362" cy="32936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REMOVER ESTE QUADRO AO LADO. </a:t>
            </a:r>
          </a:p>
          <a:p>
            <a:endParaRPr lang="en-US" dirty="0"/>
          </a:p>
          <a:p>
            <a:r>
              <a:rPr lang="en-US" dirty="0"/>
              <a:t>Nao </a:t>
            </a:r>
            <a:r>
              <a:rPr lang="en-US" dirty="0" err="1"/>
              <a:t>esta</a:t>
            </a:r>
            <a:r>
              <a:rPr lang="en-US" dirty="0"/>
              <a:t> </a:t>
            </a:r>
            <a:r>
              <a:rPr lang="en-US" dirty="0" err="1"/>
              <a:t>fazendo</a:t>
            </a:r>
            <a:r>
              <a:rPr lang="en-US" dirty="0"/>
              <a:t> </a:t>
            </a:r>
            <a:r>
              <a:rPr lang="en-US" dirty="0" err="1"/>
              <a:t>sentido</a:t>
            </a:r>
            <a:r>
              <a:rPr lang="en-US" dirty="0"/>
              <a:t> o </a:t>
            </a:r>
            <a:r>
              <a:rPr lang="en-US" dirty="0" err="1"/>
              <a:t>calcul</a:t>
            </a:r>
            <a:r>
              <a:rPr lang="en-US" dirty="0"/>
              <a:t> </a:t>
            </a:r>
            <a:r>
              <a:rPr lang="en-US" dirty="0" err="1"/>
              <a:t>dessas</a:t>
            </a:r>
            <a:r>
              <a:rPr lang="en-US" dirty="0"/>
              <a:t> horas e do </a:t>
            </a:r>
            <a:r>
              <a:rPr lang="en-US" dirty="0" err="1"/>
              <a:t>numero</a:t>
            </a:r>
            <a:r>
              <a:rPr lang="en-US" dirty="0"/>
              <a:t> de </a:t>
            </a:r>
            <a:r>
              <a:rPr lang="en-US" dirty="0" err="1"/>
              <a:t>dias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856871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6172200"/>
            <a:ext cx="2700338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9" name="Título 3"/>
          <p:cNvSpPr txBox="1">
            <a:spLocks/>
          </p:cNvSpPr>
          <p:nvPr/>
        </p:nvSpPr>
        <p:spPr>
          <a:xfrm>
            <a:off x="0" y="-76200"/>
            <a:ext cx="9144000" cy="647700"/>
          </a:xfrm>
          <a:prstGeom prst="rect">
            <a:avLst/>
          </a:prstGeom>
        </p:spPr>
        <p:txBody>
          <a:bodyPr/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 cap="none" spc="0">
                <a:ln>
                  <a:noFill/>
                </a:ln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9pPr>
          </a:lstStyle>
          <a:p>
            <a:pPr algn="ctr">
              <a:defRPr/>
            </a:pPr>
            <a:r>
              <a:rPr lang="pt-BR" sz="3200" dirty="0">
                <a:solidFill>
                  <a:schemeClr val="bg1"/>
                </a:solidFill>
              </a:rPr>
              <a:t>Metas Específicas</a:t>
            </a:r>
            <a:endParaRPr lang="pt-BR" sz="5400" dirty="0">
              <a:solidFill>
                <a:schemeClr val="bg1"/>
              </a:solidFill>
              <a:cs typeface="Calibri" pitchFamily="34" charset="0"/>
            </a:endParaRPr>
          </a:p>
        </p:txBody>
      </p:sp>
      <p:graphicFrame>
        <p:nvGraphicFramePr>
          <p:cNvPr id="8" name="Diagrama 15">
            <a:extLst>
              <a:ext uri="{FF2B5EF4-FFF2-40B4-BE49-F238E27FC236}">
                <a16:creationId xmlns:a16="http://schemas.microsoft.com/office/drawing/2014/main" id="{00000000-0008-0000-1700-000010000000}"/>
              </a:ext>
            </a:extLst>
          </p:cNvPr>
          <p:cNvGraphicFramePr/>
          <p:nvPr/>
        </p:nvGraphicFramePr>
        <p:xfrm>
          <a:off x="280923" y="834179"/>
          <a:ext cx="8582154" cy="51896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9523622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6172200"/>
            <a:ext cx="2471738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9" name="Título 3"/>
          <p:cNvSpPr txBox="1">
            <a:spLocks/>
          </p:cNvSpPr>
          <p:nvPr/>
        </p:nvSpPr>
        <p:spPr>
          <a:xfrm>
            <a:off x="0" y="-76200"/>
            <a:ext cx="9144000" cy="647700"/>
          </a:xfrm>
          <a:prstGeom prst="rect">
            <a:avLst/>
          </a:prstGeom>
        </p:spPr>
        <p:txBody>
          <a:bodyPr/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 cap="none" spc="0">
                <a:ln>
                  <a:noFill/>
                </a:ln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9pPr>
          </a:lstStyle>
          <a:p>
            <a:pPr algn="ctr">
              <a:defRPr/>
            </a:pPr>
            <a:r>
              <a:rPr lang="pt-BR" sz="3600" dirty="0">
                <a:solidFill>
                  <a:schemeClr val="bg1"/>
                </a:solidFill>
                <a:cs typeface="Calibri" pitchFamily="34" charset="0"/>
              </a:rPr>
              <a:t>Qual a meta e os possíveis ganhos?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90383" y="671691"/>
            <a:ext cx="8631936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pt-BR" b="1" dirty="0">
                <a:solidFill>
                  <a:schemeClr val="dk1"/>
                </a:solidFill>
              </a:rPr>
              <a:t>GANHOS DIRETOS </a:t>
            </a:r>
            <a:br>
              <a:rPr lang="pt-BR" dirty="0">
                <a:solidFill>
                  <a:schemeClr val="dk1"/>
                </a:solidFill>
              </a:rPr>
            </a:br>
            <a:r>
              <a:rPr lang="pt-BR" dirty="0">
                <a:solidFill>
                  <a:schemeClr val="dk1"/>
                </a:solidFill>
              </a:rPr>
              <a:t>- Redução do tempo do processo de contratações;</a:t>
            </a:r>
            <a:br>
              <a:rPr lang="pt-BR" dirty="0">
                <a:solidFill>
                  <a:schemeClr val="dk1"/>
                </a:solidFill>
              </a:rPr>
            </a:br>
            <a:r>
              <a:rPr lang="pt-BR" dirty="0">
                <a:solidFill>
                  <a:schemeClr val="dk1"/>
                </a:solidFill>
              </a:rPr>
              <a:t>- Redução de custo por processo de contratação (PAD);</a:t>
            </a:r>
            <a:br>
              <a:rPr lang="pt-BR" dirty="0">
                <a:solidFill>
                  <a:schemeClr val="dk1"/>
                </a:solidFill>
              </a:rPr>
            </a:br>
            <a:r>
              <a:rPr lang="pt-BR" dirty="0">
                <a:solidFill>
                  <a:schemeClr val="dk1"/>
                </a:solidFill>
              </a:rPr>
              <a:t>- Redução de retrabalho;</a:t>
            </a:r>
            <a:br>
              <a:rPr lang="pt-BR" dirty="0">
                <a:solidFill>
                  <a:schemeClr val="dk1"/>
                </a:solidFill>
              </a:rPr>
            </a:br>
            <a:endParaRPr lang="pt-BR" dirty="0">
              <a:solidFill>
                <a:schemeClr val="dk1"/>
              </a:solidFill>
            </a:endParaRPr>
          </a:p>
          <a:p>
            <a:pPr defTabSz="914400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pt-BR" b="1" dirty="0">
                <a:solidFill>
                  <a:schemeClr val="dk1"/>
                </a:solidFill>
              </a:rPr>
              <a:t>GANHOS INDIRETOS</a:t>
            </a:r>
            <a:br>
              <a:rPr lang="pt-BR" dirty="0"/>
            </a:br>
            <a:r>
              <a:rPr lang="pt-BR" dirty="0"/>
              <a:t>- </a:t>
            </a:r>
            <a:r>
              <a:rPr lang="pt-BR" dirty="0">
                <a:solidFill>
                  <a:schemeClr val="dk1"/>
                </a:solidFill>
              </a:rPr>
              <a:t>Possibilidade replicação das melhorias nos outros processos de contratações;</a:t>
            </a:r>
            <a:endParaRPr lang="pt-BR" dirty="0"/>
          </a:p>
          <a:p>
            <a:pPr defTabSz="914400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pt-BR" dirty="0">
                <a:solidFill>
                  <a:schemeClr val="dk1"/>
                </a:solidFill>
              </a:rPr>
              <a:t>- </a:t>
            </a:r>
            <a:r>
              <a:rPr lang="pt-BR" dirty="0"/>
              <a:t>Satisfação do Servidor ao trabalhar com metodologias e padroes definidos, possibilitando a redução do stress no trabalho</a:t>
            </a:r>
            <a:endParaRPr lang="pt-BR" dirty="0">
              <a:solidFill>
                <a:schemeClr val="dk1"/>
              </a:solidFill>
            </a:endParaRPr>
          </a:p>
          <a:p>
            <a:pPr defTabSz="914400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pt-BR" dirty="0">
                <a:solidFill>
                  <a:schemeClr val="dk1"/>
                </a:solidFill>
              </a:rPr>
              <a:t>- </a:t>
            </a:r>
            <a:r>
              <a:rPr lang="pt-BR" dirty="0">
                <a:solidFill>
                  <a:sysClr val="windowText" lastClr="000000"/>
                </a:solidFill>
              </a:rPr>
              <a:t>Maior tempo disponível para </a:t>
            </a:r>
            <a:r>
              <a:rPr lang="pt-BR" dirty="0"/>
              <a:t>planejamento e melhoria contínua;</a:t>
            </a:r>
          </a:p>
          <a:p>
            <a:pPr marL="0" marR="0" lvl="0" indent="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>
                <a:solidFill>
                  <a:schemeClr val="dk1"/>
                </a:solidFill>
              </a:rPr>
              <a:t>- Realocação da força de trabalho em outros Processos da Secretaria;</a:t>
            </a:r>
            <a:endParaRPr lang="pt-B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14923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6172200"/>
            <a:ext cx="2471738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9" name="Título 3"/>
          <p:cNvSpPr txBox="1">
            <a:spLocks/>
          </p:cNvSpPr>
          <p:nvPr/>
        </p:nvSpPr>
        <p:spPr>
          <a:xfrm>
            <a:off x="0" y="-76200"/>
            <a:ext cx="9144000" cy="647700"/>
          </a:xfrm>
          <a:prstGeom prst="rect">
            <a:avLst/>
          </a:prstGeom>
        </p:spPr>
        <p:txBody>
          <a:bodyPr/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 cap="none" spc="0">
                <a:ln>
                  <a:noFill/>
                </a:ln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9pPr>
          </a:lstStyle>
          <a:p>
            <a:pPr algn="ctr">
              <a:defRPr/>
            </a:pPr>
            <a:r>
              <a:rPr lang="pt-BR" sz="3600" dirty="0">
                <a:solidFill>
                  <a:schemeClr val="bg1"/>
                </a:solidFill>
                <a:cs typeface="Calibri" pitchFamily="34" charset="0"/>
              </a:rPr>
              <a:t>Qual a meta e os possíveis ganhos?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32623" y="860552"/>
            <a:ext cx="863193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fontAlgn="auto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pt-BR" b="1" dirty="0">
                <a:solidFill>
                  <a:schemeClr val="dk1"/>
                </a:solidFill>
              </a:rPr>
              <a:t>PRINCIPAL GANHO DIRETOS </a:t>
            </a:r>
            <a:br>
              <a:rPr lang="pt-BR" dirty="0">
                <a:solidFill>
                  <a:schemeClr val="dk1"/>
                </a:solidFill>
              </a:rPr>
            </a:br>
            <a:r>
              <a:rPr lang="pt-BR" dirty="0">
                <a:solidFill>
                  <a:schemeClr val="dk1"/>
                </a:solidFill>
              </a:rPr>
              <a:t>- Redução de dias de trabalho </a:t>
            </a:r>
            <a:r>
              <a:rPr lang="pt-BR" dirty="0">
                <a:solidFill>
                  <a:srgbClr val="FF0000"/>
                </a:solidFill>
              </a:rPr>
              <a:t>3 dias</a:t>
            </a:r>
            <a:r>
              <a:rPr lang="pt-BR" dirty="0">
                <a:solidFill>
                  <a:schemeClr val="dk1"/>
                </a:solidFill>
              </a:rPr>
              <a:t> por PAD.</a:t>
            </a:r>
          </a:p>
          <a:p>
            <a:pPr marL="285750" indent="-285750" defTabSz="914400" fontAlgn="auto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pt-BR" dirty="0">
                <a:solidFill>
                  <a:schemeClr val="dk1"/>
                </a:solidFill>
              </a:rPr>
              <a:t>Economia de Tempo</a:t>
            </a:r>
          </a:p>
          <a:p>
            <a:pPr marL="285750" indent="-285750" defTabSz="914400" fontAlgn="auto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pt-BR" dirty="0">
                <a:solidFill>
                  <a:schemeClr val="dk1"/>
                </a:solidFill>
              </a:rPr>
              <a:t>Economia de $ (dias para alocação de servidores em outros projetos e processos)</a:t>
            </a:r>
            <a:br>
              <a:rPr lang="pt-BR" dirty="0">
                <a:solidFill>
                  <a:schemeClr val="dk1"/>
                </a:solidFill>
              </a:rPr>
            </a:br>
            <a:endParaRPr lang="pt-BR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814560" y="4501677"/>
            <a:ext cx="9746879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914400" fontAlgn="auto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pt-BR" dirty="0">
                <a:solidFill>
                  <a:schemeClr val="dk1"/>
                </a:solidFill>
              </a:rPr>
              <a:t>Economia de $ (</a:t>
            </a:r>
            <a:r>
              <a:rPr lang="pt-BR" b="1" u="sng" dirty="0">
                <a:solidFill>
                  <a:schemeClr val="dk1"/>
                </a:solidFill>
              </a:rPr>
              <a:t> R$ </a:t>
            </a:r>
            <a:r>
              <a:rPr lang="pt-BR" b="1" u="sng" dirty="0">
                <a:solidFill>
                  <a:srgbClr val="FF0000"/>
                </a:solidFill>
              </a:rPr>
              <a:t> 508.471,58 / ano e 150 </a:t>
            </a:r>
            <a:r>
              <a:rPr lang="pt-BR" b="1" u="sng" dirty="0">
                <a:solidFill>
                  <a:schemeClr val="dk1"/>
                </a:solidFill>
              </a:rPr>
              <a:t>dias para alocação de servidores em outros projetos e processos</a:t>
            </a:r>
            <a:r>
              <a:rPr lang="pt-BR" dirty="0">
                <a:solidFill>
                  <a:schemeClr val="dk1"/>
                </a:solidFill>
              </a:rPr>
              <a:t>). </a:t>
            </a:r>
            <a:br>
              <a:rPr lang="pt-BR" dirty="0">
                <a:solidFill>
                  <a:schemeClr val="dk1"/>
                </a:solidFill>
              </a:rPr>
            </a:br>
            <a:endParaRPr lang="pt-B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62391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6172200"/>
            <a:ext cx="2471738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9" name="Título 3"/>
          <p:cNvSpPr txBox="1">
            <a:spLocks/>
          </p:cNvSpPr>
          <p:nvPr/>
        </p:nvSpPr>
        <p:spPr>
          <a:xfrm>
            <a:off x="0" y="-76200"/>
            <a:ext cx="9144000" cy="647700"/>
          </a:xfrm>
          <a:prstGeom prst="rect">
            <a:avLst/>
          </a:prstGeom>
        </p:spPr>
        <p:txBody>
          <a:bodyPr/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 cap="none" spc="0">
                <a:ln>
                  <a:noFill/>
                </a:ln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9pPr>
          </a:lstStyle>
          <a:p>
            <a:pPr algn="ctr">
              <a:defRPr/>
            </a:pPr>
            <a:r>
              <a:rPr lang="pt-BR" sz="3600" dirty="0">
                <a:solidFill>
                  <a:schemeClr val="bg1"/>
                </a:solidFill>
                <a:cs typeface="Calibri" pitchFamily="34" charset="0"/>
              </a:rPr>
              <a:t>Qual a meta e os possíveis ganhos?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79D2CA-8369-4360-8DF4-9B3F8E6D88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" y="2743199"/>
            <a:ext cx="8849240" cy="1225509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 flipV="1">
            <a:off x="464820" y="883920"/>
            <a:ext cx="8191500" cy="5763895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 flipV="1">
            <a:off x="328422" y="777875"/>
            <a:ext cx="8350758" cy="5663565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88810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6172200"/>
            <a:ext cx="2471738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9" name="Título 3"/>
          <p:cNvSpPr txBox="1">
            <a:spLocks/>
          </p:cNvSpPr>
          <p:nvPr/>
        </p:nvSpPr>
        <p:spPr>
          <a:xfrm>
            <a:off x="0" y="-76200"/>
            <a:ext cx="9144000" cy="647700"/>
          </a:xfrm>
          <a:prstGeom prst="rect">
            <a:avLst/>
          </a:prstGeom>
        </p:spPr>
        <p:txBody>
          <a:bodyPr/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 cap="none" spc="0">
                <a:ln>
                  <a:noFill/>
                </a:ln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9pPr>
          </a:lstStyle>
          <a:p>
            <a:pPr algn="ctr">
              <a:defRPr/>
            </a:pPr>
            <a:r>
              <a:rPr lang="pt-BR" sz="3600" dirty="0">
                <a:solidFill>
                  <a:schemeClr val="bg1"/>
                </a:solidFill>
                <a:cs typeface="Calibri" pitchFamily="34" charset="0"/>
              </a:rPr>
              <a:t>Qual a meta e os possíveis ganhos?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8BCA50D1-A1E0-4C02-AB91-AE84ECA3C4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6489576"/>
              </p:ext>
            </p:extLst>
          </p:nvPr>
        </p:nvGraphicFramePr>
        <p:xfrm>
          <a:off x="889687" y="1079500"/>
          <a:ext cx="7401698" cy="4962955"/>
        </p:xfrm>
        <a:graphic>
          <a:graphicData uri="http://schemas.openxmlformats.org/drawingml/2006/table">
            <a:tbl>
              <a:tblPr>
                <a:tableStyleId>{69CF1AB2-1976-4502-BF36-3FF5EA218861}</a:tableStyleId>
              </a:tblPr>
              <a:tblGrid>
                <a:gridCol w="1540456">
                  <a:extLst>
                    <a:ext uri="{9D8B030D-6E8A-4147-A177-3AD203B41FA5}">
                      <a16:colId xmlns:a16="http://schemas.microsoft.com/office/drawing/2014/main" val="3312195423"/>
                    </a:ext>
                  </a:extLst>
                </a:gridCol>
                <a:gridCol w="1920350">
                  <a:extLst>
                    <a:ext uri="{9D8B030D-6E8A-4147-A177-3AD203B41FA5}">
                      <a16:colId xmlns:a16="http://schemas.microsoft.com/office/drawing/2014/main" val="1759237206"/>
                    </a:ext>
                  </a:extLst>
                </a:gridCol>
                <a:gridCol w="2137433">
                  <a:extLst>
                    <a:ext uri="{9D8B030D-6E8A-4147-A177-3AD203B41FA5}">
                      <a16:colId xmlns:a16="http://schemas.microsoft.com/office/drawing/2014/main" val="3731772608"/>
                    </a:ext>
                  </a:extLst>
                </a:gridCol>
                <a:gridCol w="1803459">
                  <a:extLst>
                    <a:ext uri="{9D8B030D-6E8A-4147-A177-3AD203B41FA5}">
                      <a16:colId xmlns:a16="http://schemas.microsoft.com/office/drawing/2014/main" val="1035429888"/>
                    </a:ext>
                  </a:extLst>
                </a:gridCol>
              </a:tblGrid>
              <a:tr h="675679">
                <a:tc>
                  <a:txBody>
                    <a:bodyPr/>
                    <a:lstStyle/>
                    <a:p>
                      <a:pPr algn="l" fontAlgn="b"/>
                      <a:r>
                        <a:rPr lang="pt-BR" sz="600" u="none" strike="noStrike">
                          <a:effectLst/>
                        </a:rPr>
                        <a:t> </a:t>
                      </a:r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600" u="none" strike="noStrike">
                          <a:effectLst/>
                        </a:rPr>
                        <a:t>CUSTO MEDIO ANUAL </a:t>
                      </a:r>
                      <a:br>
                        <a:rPr lang="pt-BR" sz="600" u="none" strike="noStrike">
                          <a:effectLst/>
                        </a:rPr>
                      </a:br>
                      <a:r>
                        <a:rPr lang="pt-BR" sz="600" u="none" strike="noStrike">
                          <a:effectLst/>
                        </a:rPr>
                        <a:t>1 SERVIDOR SECGS</a:t>
                      </a:r>
                      <a:endParaRPr lang="pt-BR" sz="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CUSTO MEDIO MENSAL  </a:t>
                      </a:r>
                      <a:br>
                        <a:rPr lang="pt-BR" sz="700" u="none" strike="noStrike">
                          <a:effectLst/>
                        </a:rPr>
                      </a:br>
                      <a:r>
                        <a:rPr lang="pt-BR" sz="700" u="none" strike="noStrike">
                          <a:effectLst/>
                        </a:rPr>
                        <a:t>1 SERVIDOR SECGS</a:t>
                      </a:r>
                      <a:endParaRPr lang="pt-BR" sz="7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600" u="none" strike="noStrike">
                          <a:effectLst/>
                        </a:rPr>
                        <a:t>CUSTO MEDIO DIARIO </a:t>
                      </a:r>
                      <a:br>
                        <a:rPr lang="pt-BR" sz="600" u="none" strike="noStrike">
                          <a:effectLst/>
                        </a:rPr>
                      </a:br>
                      <a:r>
                        <a:rPr lang="pt-BR" sz="600" u="none" strike="noStrike">
                          <a:effectLst/>
                        </a:rPr>
                        <a:t>1 SERVIDOR SECGS</a:t>
                      </a:r>
                      <a:endParaRPr lang="pt-BR" sz="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740399547"/>
                  </a:ext>
                </a:extLst>
              </a:tr>
              <a:tr h="1411153">
                <a:tc>
                  <a:txBody>
                    <a:bodyPr/>
                    <a:lstStyle/>
                    <a:p>
                      <a:pPr algn="l" fontAlgn="b"/>
                      <a:r>
                        <a:rPr lang="pt-BR" sz="600" u="none" strike="noStrike">
                          <a:effectLst/>
                        </a:rPr>
                        <a:t>SALARIO</a:t>
                      </a:r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600" u="none" strike="noStrike">
                          <a:effectLst/>
                        </a:rPr>
                        <a:t> R$                      133.171,83 </a:t>
                      </a:r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700" u="none" strike="noStrike">
                          <a:effectLst/>
                        </a:rPr>
                        <a:t> R$                   10.243,99 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600" u="none" strike="noStrike">
                          <a:effectLst/>
                        </a:rPr>
                        <a:t> R$                           341,47 </a:t>
                      </a:r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881889510"/>
                  </a:ext>
                </a:extLst>
              </a:tr>
              <a:tr h="125569">
                <a:tc>
                  <a:txBody>
                    <a:bodyPr/>
                    <a:lstStyle/>
                    <a:p>
                      <a:pPr algn="l" fontAlgn="b"/>
                      <a:r>
                        <a:rPr lang="pt-BR" sz="600" u="none" strike="noStrike">
                          <a:effectLst/>
                        </a:rPr>
                        <a:t>COMPUTADOR</a:t>
                      </a:r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600" u="none" strike="noStrike">
                          <a:effectLst/>
                        </a:rPr>
                        <a:t> </a:t>
                      </a:r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700" u="none" strike="noStrike">
                          <a:effectLst/>
                        </a:rPr>
                        <a:t> R$                     2.106,31 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600" u="none" strike="noStrike">
                          <a:effectLst/>
                        </a:rPr>
                        <a:t> R$                             70,21 </a:t>
                      </a:r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432157842"/>
                  </a:ext>
                </a:extLst>
              </a:tr>
              <a:tr h="125569">
                <a:tc>
                  <a:txBody>
                    <a:bodyPr/>
                    <a:lstStyle/>
                    <a:p>
                      <a:pPr algn="l" fontAlgn="b"/>
                      <a:r>
                        <a:rPr lang="pt-BR" sz="600" u="none" strike="noStrike">
                          <a:effectLst/>
                        </a:rPr>
                        <a:t>LAMPADA</a:t>
                      </a:r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600" u="none" strike="noStrike">
                          <a:effectLst/>
                        </a:rPr>
                        <a:t> </a:t>
                      </a:r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700" u="none" strike="noStrike">
                          <a:effectLst/>
                        </a:rPr>
                        <a:t> R$                        489,37 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600" u="none" strike="noStrike">
                          <a:effectLst/>
                        </a:rPr>
                        <a:t> R$                             16,31 </a:t>
                      </a:r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697210969"/>
                  </a:ext>
                </a:extLst>
              </a:tr>
              <a:tr h="1189913">
                <a:tc>
                  <a:txBody>
                    <a:bodyPr/>
                    <a:lstStyle/>
                    <a:p>
                      <a:pPr algn="l" fontAlgn="ctr"/>
                      <a:r>
                        <a:rPr lang="pt-BR" sz="600" u="none" strike="noStrike">
                          <a:effectLst/>
                        </a:rPr>
                        <a:t>TELEFONE</a:t>
                      </a:r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600" u="none" strike="noStrike">
                          <a:effectLst/>
                        </a:rPr>
                        <a:t> </a:t>
                      </a:r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700" u="none" strike="noStrike">
                          <a:effectLst/>
                        </a:rPr>
                        <a:t>0,52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600" u="none" strike="noStrike">
                          <a:effectLst/>
                        </a:rPr>
                        <a:t>0,02</a:t>
                      </a:r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948905037"/>
                  </a:ext>
                </a:extLst>
              </a:tr>
              <a:tr h="358768">
                <a:tc>
                  <a:txBody>
                    <a:bodyPr/>
                    <a:lstStyle/>
                    <a:p>
                      <a:pPr algn="ctr" fontAlgn="b"/>
                      <a:r>
                        <a:rPr lang="pt-BR" sz="600" u="none" strike="noStrike">
                          <a:effectLst/>
                        </a:rPr>
                        <a:t>CUSTO MÉDIO TOTAL DO SERVIDOR</a:t>
                      </a:r>
                      <a:endParaRPr lang="pt-BR" sz="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600" u="none" strike="noStrike">
                          <a:effectLst/>
                        </a:rPr>
                        <a:t> R$                      133.171,83 </a:t>
                      </a:r>
                      <a:endParaRPr lang="pt-BR" sz="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700" u="none" strike="noStrike">
                          <a:effectLst/>
                        </a:rPr>
                        <a:t> R$                   12.840,19 </a:t>
                      </a:r>
                      <a:endParaRPr lang="pt-BR" sz="7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600" u="none" strike="noStrike">
                          <a:effectLst/>
                        </a:rPr>
                        <a:t> R$                           428,01 </a:t>
                      </a:r>
                      <a:endParaRPr lang="pt-BR" sz="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139434912"/>
                  </a:ext>
                </a:extLst>
              </a:tr>
              <a:tr h="478357">
                <a:tc>
                  <a:txBody>
                    <a:bodyPr/>
                    <a:lstStyle/>
                    <a:p>
                      <a:pPr algn="l" fontAlgn="b"/>
                      <a:r>
                        <a:rPr lang="pt-BR" sz="600" u="none" strike="noStrike">
                          <a:effectLst/>
                        </a:rPr>
                        <a:t>MÉDIA VOLUME DE PADS TRABALHADOS (ANO/MÊS/DIA)</a:t>
                      </a:r>
                      <a:endParaRPr lang="pt-BR" sz="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600" u="none" strike="noStrike">
                          <a:effectLst/>
                        </a:rPr>
                        <a:t>1.320,00</a:t>
                      </a:r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600" u="none" strike="noStrike">
                          <a:effectLst/>
                        </a:rPr>
                        <a:t>110,00</a:t>
                      </a:r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600" u="none" strike="noStrike">
                          <a:effectLst/>
                        </a:rPr>
                        <a:t>3,67</a:t>
                      </a:r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880397835"/>
                  </a:ext>
                </a:extLst>
              </a:tr>
              <a:tr h="597947">
                <a:tc>
                  <a:txBody>
                    <a:bodyPr/>
                    <a:lstStyle/>
                    <a:p>
                      <a:pPr algn="l" fontAlgn="b"/>
                      <a:r>
                        <a:rPr lang="pt-BR" sz="600" u="none" strike="noStrike">
                          <a:effectLst/>
                        </a:rPr>
                        <a:t>CUSTO PAD (VOLUME PADS X CUSTO MÉDIO TOTAL DO SERVIDOR)</a:t>
                      </a:r>
                      <a:endParaRPr lang="pt-BR" sz="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600" u="none" strike="noStrike">
                          <a:effectLst/>
                        </a:rPr>
                        <a:t> R$            175.786.817,61 </a:t>
                      </a:r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600" u="none" strike="noStrike">
                          <a:effectLst/>
                        </a:rPr>
                        <a:t> R$                       1.412.421,06 </a:t>
                      </a:r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600" u="none" strike="noStrike" dirty="0">
                          <a:effectLst/>
                        </a:rPr>
                        <a:t> R$                      1.569,36 </a:t>
                      </a:r>
                      <a:endParaRPr lang="pt-BR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883964475"/>
                  </a:ext>
                </a:extLst>
              </a:tr>
            </a:tbl>
          </a:graphicData>
        </a:graphic>
      </p:graphicFrame>
      <p:cxnSp>
        <p:nvCxnSpPr>
          <p:cNvPr id="5" name="Straight Connector 4"/>
          <p:cNvCxnSpPr/>
          <p:nvPr/>
        </p:nvCxnSpPr>
        <p:spPr>
          <a:xfrm flipV="1">
            <a:off x="464820" y="883920"/>
            <a:ext cx="8191500" cy="5763895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H="1" flipV="1">
            <a:off x="328422" y="777875"/>
            <a:ext cx="8350758" cy="5663565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41036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6172200"/>
            <a:ext cx="2471738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9" name="Título 3"/>
          <p:cNvSpPr txBox="1">
            <a:spLocks/>
          </p:cNvSpPr>
          <p:nvPr/>
        </p:nvSpPr>
        <p:spPr>
          <a:xfrm>
            <a:off x="0" y="-76200"/>
            <a:ext cx="9144000" cy="647700"/>
          </a:xfrm>
          <a:prstGeom prst="rect">
            <a:avLst/>
          </a:prstGeom>
        </p:spPr>
        <p:txBody>
          <a:bodyPr/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 cap="none" spc="0">
                <a:ln>
                  <a:noFill/>
                </a:ln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9pPr>
          </a:lstStyle>
          <a:p>
            <a:pPr algn="ctr">
              <a:defRPr/>
            </a:pPr>
            <a:r>
              <a:rPr lang="pt-BR" sz="3600" dirty="0">
                <a:solidFill>
                  <a:schemeClr val="bg1"/>
                </a:solidFill>
                <a:cs typeface="Calibri" pitchFamily="34" charset="0"/>
              </a:rPr>
              <a:t>Qual a meta e os possíveis ganhos?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AEED1E8-433F-4C64-A12A-1B8517CF52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439" y="1995129"/>
            <a:ext cx="8620027" cy="2997001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 flipV="1">
            <a:off x="464820" y="883920"/>
            <a:ext cx="8191500" cy="5763895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 flipV="1">
            <a:off x="328422" y="777875"/>
            <a:ext cx="8350758" cy="5663565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87757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de cantos arredondados 2"/>
          <p:cNvSpPr/>
          <p:nvPr/>
        </p:nvSpPr>
        <p:spPr>
          <a:xfrm>
            <a:off x="115888" y="314325"/>
            <a:ext cx="8912225" cy="1365250"/>
          </a:xfrm>
          <a:prstGeom prst="roundRect">
            <a:avLst/>
          </a:prstGeom>
          <a:gradFill flip="none" rotWithShape="1">
            <a:gsLst>
              <a:gs pos="0">
                <a:srgbClr val="800000">
                  <a:shade val="30000"/>
                  <a:satMod val="115000"/>
                </a:srgbClr>
              </a:gs>
              <a:gs pos="50000">
                <a:srgbClr val="800000">
                  <a:shade val="67500"/>
                  <a:satMod val="115000"/>
                </a:srgbClr>
              </a:gs>
              <a:gs pos="100000">
                <a:srgbClr val="800000">
                  <a:shade val="100000"/>
                  <a:satMod val="115000"/>
                </a:srgb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 dirty="0"/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531813" y="536575"/>
            <a:ext cx="8016875" cy="102076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pt-BR" sz="4800" b="1" dirty="0">
                <a:solidFill>
                  <a:schemeClr val="bg1"/>
                </a:solidFill>
              </a:rPr>
              <a:t>SIX SIGMA - DMAIC</a:t>
            </a:r>
            <a:endParaRPr lang="pt-BR" sz="2400" b="1" dirty="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76806" name="AutoShape 8" descr="Resultado de imagem para logo renault"/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pt-BR"/>
          </a:p>
        </p:txBody>
      </p:sp>
      <p:sp>
        <p:nvSpPr>
          <p:cNvPr id="2" name="CaixaDeTexto 1"/>
          <p:cNvSpPr txBox="1"/>
          <p:nvPr/>
        </p:nvSpPr>
        <p:spPr>
          <a:xfrm>
            <a:off x="342901" y="4988624"/>
            <a:ext cx="84010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/>
              <a:t>Fase Measure – Medir</a:t>
            </a:r>
          </a:p>
        </p:txBody>
      </p:sp>
      <p:pic>
        <p:nvPicPr>
          <p:cNvPr id="8" name="Picture 2" descr="Resultado de imagem para DMAI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3060" y="1655191"/>
            <a:ext cx="3053080" cy="3053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Oval 8"/>
          <p:cNvSpPr/>
          <p:nvPr/>
        </p:nvSpPr>
        <p:spPr>
          <a:xfrm>
            <a:off x="4495800" y="1777427"/>
            <a:ext cx="1477772" cy="1291971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925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6172200"/>
            <a:ext cx="2471738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9" name="Título 3"/>
          <p:cNvSpPr txBox="1">
            <a:spLocks/>
          </p:cNvSpPr>
          <p:nvPr/>
        </p:nvSpPr>
        <p:spPr>
          <a:xfrm>
            <a:off x="0" y="-76200"/>
            <a:ext cx="9144000" cy="647700"/>
          </a:xfrm>
          <a:prstGeom prst="rect">
            <a:avLst/>
          </a:prstGeom>
        </p:spPr>
        <p:txBody>
          <a:bodyPr/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 cap="none" spc="0">
                <a:ln>
                  <a:noFill/>
                </a:ln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9pPr>
          </a:lstStyle>
          <a:p>
            <a:pPr algn="ctr">
              <a:defRPr/>
            </a:pPr>
            <a:r>
              <a:rPr lang="pt-BR" sz="3600" dirty="0">
                <a:solidFill>
                  <a:schemeClr val="bg1"/>
                </a:solidFill>
                <a:cs typeface="Calibri" pitchFamily="34" charset="0"/>
              </a:rPr>
              <a:t>Equipe do projeto</a:t>
            </a:r>
          </a:p>
        </p:txBody>
      </p:sp>
      <p:pic>
        <p:nvPicPr>
          <p:cNvPr id="6" name="Imagem 13">
            <a:extLst>
              <a:ext uri="{FF2B5EF4-FFF2-40B4-BE49-F238E27FC236}">
                <a16:creationId xmlns:a16="http://schemas.microsoft.com/office/drawing/2014/main" id="{00000000-0008-0000-0200-00000D00000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94" b="4037"/>
          <a:stretch/>
        </p:blipFill>
        <p:spPr>
          <a:xfrm>
            <a:off x="4046220" y="700517"/>
            <a:ext cx="4262627" cy="5547883"/>
          </a:xfrm>
          <a:prstGeom prst="rect">
            <a:avLst/>
          </a:prstGeom>
        </p:spPr>
      </p:pic>
      <p:pic>
        <p:nvPicPr>
          <p:cNvPr id="5" name="Imagem 13">
            <a:extLst>
              <a:ext uri="{FF2B5EF4-FFF2-40B4-BE49-F238E27FC236}">
                <a16:creationId xmlns:a16="http://schemas.microsoft.com/office/drawing/2014/main" id="{00000000-0008-0000-0200-00000D00000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4" r="63577" b="4150"/>
          <a:stretch/>
        </p:blipFill>
        <p:spPr>
          <a:xfrm>
            <a:off x="944617" y="701039"/>
            <a:ext cx="3112389" cy="553974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7577" y="4571871"/>
            <a:ext cx="1095375" cy="5810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1920" y="4325620"/>
            <a:ext cx="438883" cy="1397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3922592" y="4120715"/>
            <a:ext cx="325994" cy="8382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3997468" y="4156494"/>
            <a:ext cx="292537" cy="4571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4061384" y="4174690"/>
            <a:ext cx="256144" cy="4571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4152692" y="4190564"/>
            <a:ext cx="186295" cy="8382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50381" y="5638800"/>
            <a:ext cx="744598" cy="533400"/>
          </a:xfrm>
          <a:prstGeom prst="rect">
            <a:avLst/>
          </a:prstGeom>
        </p:spPr>
      </p:pic>
      <p:pic>
        <p:nvPicPr>
          <p:cNvPr id="1026" name="Picture 2" descr="Foto do perfil de Pedro Souza, A imagem pode conter: Pedro Souza, sorrindo, close-up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4046" y="701039"/>
            <a:ext cx="1310640" cy="1310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70359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6172200"/>
            <a:ext cx="2471738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9" name="Título 3"/>
          <p:cNvSpPr txBox="1">
            <a:spLocks/>
          </p:cNvSpPr>
          <p:nvPr/>
        </p:nvSpPr>
        <p:spPr>
          <a:xfrm>
            <a:off x="0" y="-76200"/>
            <a:ext cx="9144000" cy="647700"/>
          </a:xfrm>
          <a:prstGeom prst="rect">
            <a:avLst/>
          </a:prstGeom>
        </p:spPr>
        <p:txBody>
          <a:bodyPr/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 cap="none" spc="0">
                <a:ln>
                  <a:noFill/>
                </a:ln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9pPr>
          </a:lstStyle>
          <a:p>
            <a:pPr algn="ctr">
              <a:defRPr/>
            </a:pPr>
            <a:r>
              <a:rPr lang="pt-BR" sz="3600" dirty="0">
                <a:solidFill>
                  <a:schemeClr val="bg1"/>
                </a:solidFill>
                <a:cs typeface="Calibri" pitchFamily="34" charset="0"/>
              </a:rPr>
              <a:t>Quais são os focos do problema?</a:t>
            </a:r>
          </a:p>
        </p:txBody>
      </p:sp>
      <p:graphicFrame>
        <p:nvGraphicFramePr>
          <p:cNvPr id="11" name="Gráfico 92">
            <a:extLst>
              <a:ext uri="{FF2B5EF4-FFF2-40B4-BE49-F238E27FC236}">
                <a16:creationId xmlns:a16="http://schemas.microsoft.com/office/drawing/2014/main" id="{00000000-0008-0000-1400-00005D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11124503"/>
              </p:ext>
            </p:extLst>
          </p:nvPr>
        </p:nvGraphicFramePr>
        <p:xfrm>
          <a:off x="4292934" y="1090288"/>
          <a:ext cx="4741881" cy="45812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3" name="Straight Connector 2"/>
          <p:cNvCxnSpPr/>
          <p:nvPr/>
        </p:nvCxnSpPr>
        <p:spPr>
          <a:xfrm>
            <a:off x="4419600" y="2098431"/>
            <a:ext cx="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99516"/>
            <a:ext cx="4160520" cy="6168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2794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6172200"/>
            <a:ext cx="2471738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9" name="Título 3"/>
          <p:cNvSpPr txBox="1">
            <a:spLocks/>
          </p:cNvSpPr>
          <p:nvPr/>
        </p:nvSpPr>
        <p:spPr>
          <a:xfrm>
            <a:off x="0" y="-76200"/>
            <a:ext cx="9144000" cy="647700"/>
          </a:xfrm>
          <a:prstGeom prst="rect">
            <a:avLst/>
          </a:prstGeom>
        </p:spPr>
        <p:txBody>
          <a:bodyPr/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 cap="none" spc="0">
                <a:ln>
                  <a:noFill/>
                </a:ln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9pPr>
          </a:lstStyle>
          <a:p>
            <a:pPr algn="ctr">
              <a:defRPr/>
            </a:pPr>
            <a:r>
              <a:rPr lang="pt-BR" sz="3600" dirty="0">
                <a:solidFill>
                  <a:schemeClr val="bg1"/>
                </a:solidFill>
                <a:cs typeface="Calibri" pitchFamily="34" charset="0"/>
              </a:rPr>
              <a:t>Quais são as metas específicas?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73736" y="786384"/>
            <a:ext cx="8805672" cy="4955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ysClr val="windowText" lastClr="000000"/>
                </a:solidFill>
              </a:rPr>
              <a:t>Coordenadoria de Segurança , Transporte e Apoio Administrativo</a:t>
            </a:r>
          </a:p>
          <a:p>
            <a:pPr algn="ctr"/>
            <a:r>
              <a:rPr lang="pt-BR" sz="2000" b="1" dirty="0">
                <a:solidFill>
                  <a:sysClr val="windowText" lastClr="000000"/>
                </a:solidFill>
              </a:rPr>
              <a:t>CSTA 15%</a:t>
            </a:r>
          </a:p>
          <a:p>
            <a:pPr algn="ctr"/>
            <a:r>
              <a:rPr lang="pt-BR" sz="2000" b="1" dirty="0">
                <a:solidFill>
                  <a:sysClr val="windowText" lastClr="000000"/>
                </a:solidFill>
              </a:rPr>
              <a:t>ST 5%</a:t>
            </a:r>
          </a:p>
          <a:p>
            <a:pPr algn="ctr"/>
            <a:r>
              <a:rPr lang="pt-BR" sz="2000" b="1" dirty="0">
                <a:solidFill>
                  <a:sysClr val="windowText" lastClr="000000"/>
                </a:solidFill>
              </a:rPr>
              <a:t>SESEG 22%</a:t>
            </a:r>
          </a:p>
          <a:p>
            <a:pPr algn="ctr"/>
            <a:endParaRPr lang="pt-BR" sz="2000" b="1" dirty="0">
              <a:solidFill>
                <a:sysClr val="windowText" lastClr="000000"/>
              </a:solidFill>
            </a:endParaRPr>
          </a:p>
          <a:p>
            <a:pPr algn="ctr"/>
            <a:endParaRPr lang="pt-BR" sz="2000" b="1" dirty="0">
              <a:solidFill>
                <a:sysClr val="windowText" lastClr="000000"/>
              </a:solidFill>
            </a:endParaRPr>
          </a:p>
          <a:p>
            <a:pPr algn="ctr"/>
            <a:r>
              <a:rPr lang="pt-BR" sz="2000" b="1" dirty="0">
                <a:solidFill>
                  <a:sysClr val="windowText" lastClr="000000"/>
                </a:solidFill>
              </a:rPr>
              <a:t>Coordenadoria de InfraEstrutura Predial</a:t>
            </a:r>
          </a:p>
          <a:p>
            <a:pPr algn="ctr"/>
            <a:r>
              <a:rPr lang="pt-BR" sz="2000" b="1" dirty="0">
                <a:solidFill>
                  <a:sysClr val="windowText" lastClr="000000"/>
                </a:solidFill>
              </a:rPr>
              <a:t>SAPRE 20%</a:t>
            </a:r>
          </a:p>
          <a:p>
            <a:pPr algn="ctr"/>
            <a:r>
              <a:rPr lang="pt-BR" sz="2000" b="1" dirty="0">
                <a:solidFill>
                  <a:sysClr val="windowText" lastClr="000000"/>
                </a:solidFill>
              </a:rPr>
              <a:t>SMIN 20%</a:t>
            </a:r>
          </a:p>
          <a:p>
            <a:pPr algn="ctr"/>
            <a:r>
              <a:rPr lang="pt-BR" sz="2000" b="1" dirty="0">
                <a:solidFill>
                  <a:sysClr val="windowText" lastClr="000000"/>
                </a:solidFill>
              </a:rPr>
              <a:t>SMIC 8%</a:t>
            </a:r>
          </a:p>
          <a:p>
            <a:pPr algn="ctr"/>
            <a:endParaRPr lang="pt-BR" sz="2000" b="1" dirty="0">
              <a:solidFill>
                <a:sysClr val="windowText" lastClr="000000"/>
              </a:solidFill>
            </a:endParaRPr>
          </a:p>
          <a:p>
            <a:pPr algn="ctr"/>
            <a:endParaRPr lang="pt-BR" sz="2000" b="1" dirty="0">
              <a:solidFill>
                <a:sysClr val="windowText" lastClr="000000"/>
              </a:solidFill>
            </a:endParaRPr>
          </a:p>
          <a:p>
            <a:pPr algn="just"/>
            <a:endParaRPr lang="pt-BR" sz="2000" b="1" dirty="0">
              <a:solidFill>
                <a:sysClr val="windowText" lastClr="000000"/>
              </a:solidFill>
            </a:endParaRPr>
          </a:p>
          <a:p>
            <a:pPr algn="just"/>
            <a:r>
              <a:rPr lang="pt-BR" sz="2800" b="1" dirty="0">
                <a:solidFill>
                  <a:sysClr val="windowText" lastClr="000000"/>
                </a:solidFill>
              </a:rPr>
              <a:t>As metas específicas são suficientes pra alcançar a meta geral?</a:t>
            </a:r>
            <a:endParaRPr 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	</a:t>
            </a:r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464820" y="883920"/>
            <a:ext cx="8191500" cy="5763895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 flipV="1">
            <a:off x="328422" y="777875"/>
            <a:ext cx="8350758" cy="5663565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9862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6172200"/>
            <a:ext cx="2700338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9" name="Título 3"/>
          <p:cNvSpPr txBox="1">
            <a:spLocks/>
          </p:cNvSpPr>
          <p:nvPr/>
        </p:nvSpPr>
        <p:spPr>
          <a:xfrm>
            <a:off x="0" y="-76200"/>
            <a:ext cx="9144000" cy="647700"/>
          </a:xfrm>
          <a:prstGeom prst="rect">
            <a:avLst/>
          </a:prstGeom>
        </p:spPr>
        <p:txBody>
          <a:bodyPr/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 cap="none" spc="0">
                <a:ln>
                  <a:noFill/>
                </a:ln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9pPr>
          </a:lstStyle>
          <a:p>
            <a:pPr algn="ctr">
              <a:defRPr/>
            </a:pPr>
            <a:r>
              <a:rPr lang="pt-BR" sz="3200" dirty="0">
                <a:solidFill>
                  <a:schemeClr val="bg1"/>
                </a:solidFill>
              </a:rPr>
              <a:t>Metas Específicas</a:t>
            </a:r>
            <a:endParaRPr lang="pt-BR" sz="5400" dirty="0">
              <a:solidFill>
                <a:schemeClr val="bg1"/>
              </a:solidFill>
              <a:cs typeface="Calibri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58178"/>
            <a:ext cx="9144000" cy="6199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8949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6172200"/>
            <a:ext cx="2700338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5" name="Título 3"/>
          <p:cNvSpPr txBox="1">
            <a:spLocks/>
          </p:cNvSpPr>
          <p:nvPr/>
        </p:nvSpPr>
        <p:spPr>
          <a:xfrm>
            <a:off x="0" y="-76200"/>
            <a:ext cx="9144000" cy="647700"/>
          </a:xfrm>
          <a:prstGeom prst="rect">
            <a:avLst/>
          </a:prstGeom>
        </p:spPr>
        <p:txBody>
          <a:bodyPr/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 cap="none" spc="0">
                <a:ln>
                  <a:noFill/>
                </a:ln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9pPr>
          </a:lstStyle>
          <a:p>
            <a:pPr algn="ctr">
              <a:defRPr/>
            </a:pPr>
            <a:r>
              <a:rPr lang="pt-BR" sz="3200" dirty="0">
                <a:solidFill>
                  <a:schemeClr val="bg1"/>
                </a:solidFill>
              </a:rPr>
              <a:t>Tabela de Metas</a:t>
            </a:r>
            <a:endParaRPr lang="pt-BR" sz="5400" dirty="0">
              <a:solidFill>
                <a:schemeClr val="bg1"/>
              </a:solidFill>
              <a:cs typeface="Calibri" pitchFamily="34" charset="0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9247641"/>
              </p:ext>
            </p:extLst>
          </p:nvPr>
        </p:nvGraphicFramePr>
        <p:xfrm>
          <a:off x="1128580" y="1380156"/>
          <a:ext cx="6680890" cy="3528623"/>
        </p:xfrm>
        <a:graphic>
          <a:graphicData uri="http://schemas.openxmlformats.org/drawingml/2006/table">
            <a:tbl>
              <a:tblPr/>
              <a:tblGrid>
                <a:gridCol w="11331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636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20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289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331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22734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SETOR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% de redução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Média de dias atual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Proposta de Reução</a:t>
                      </a:r>
                      <a:br>
                        <a:rPr lang="pt-BR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pt-BR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(em dias)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desv</a:t>
                      </a: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. </a:t>
                      </a:r>
                      <a:r>
                        <a:rPr lang="en-US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Padrao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35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SAPRE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22,5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42,19 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35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SMIN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34,57 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35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SMIC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23,46 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35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SESEG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15,46 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35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CSTA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8,5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        13,89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35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         5,38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56835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de cantos arredondados 2"/>
          <p:cNvSpPr/>
          <p:nvPr/>
        </p:nvSpPr>
        <p:spPr>
          <a:xfrm>
            <a:off x="115888" y="314325"/>
            <a:ext cx="8912225" cy="1365250"/>
          </a:xfrm>
          <a:prstGeom prst="roundRect">
            <a:avLst/>
          </a:prstGeom>
          <a:gradFill flip="none" rotWithShape="1">
            <a:gsLst>
              <a:gs pos="0">
                <a:srgbClr val="800000">
                  <a:shade val="30000"/>
                  <a:satMod val="115000"/>
                </a:srgbClr>
              </a:gs>
              <a:gs pos="50000">
                <a:srgbClr val="800000">
                  <a:shade val="67500"/>
                  <a:satMod val="115000"/>
                </a:srgbClr>
              </a:gs>
              <a:gs pos="100000">
                <a:srgbClr val="800000">
                  <a:shade val="100000"/>
                  <a:satMod val="115000"/>
                </a:srgb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 dirty="0"/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531813" y="536575"/>
            <a:ext cx="8016875" cy="102076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pt-BR" sz="4800" b="1" dirty="0">
                <a:solidFill>
                  <a:schemeClr val="bg1"/>
                </a:solidFill>
              </a:rPr>
              <a:t>SIX SIGMA - DMAIC</a:t>
            </a:r>
            <a:endParaRPr lang="pt-BR" sz="2400" b="1" dirty="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76806" name="AutoShape 8" descr="Resultado de imagem para logo renault"/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pt-BR"/>
          </a:p>
        </p:txBody>
      </p:sp>
      <p:sp>
        <p:nvSpPr>
          <p:cNvPr id="2" name="CaixaDeTexto 1"/>
          <p:cNvSpPr txBox="1"/>
          <p:nvPr/>
        </p:nvSpPr>
        <p:spPr>
          <a:xfrm>
            <a:off x="342901" y="4988624"/>
            <a:ext cx="84010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/>
              <a:t>Fase Analyse – Analisar</a:t>
            </a:r>
          </a:p>
        </p:txBody>
      </p:sp>
      <p:pic>
        <p:nvPicPr>
          <p:cNvPr id="8" name="Picture 2" descr="Resultado de imagem para DMAI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3060" y="1655191"/>
            <a:ext cx="3053080" cy="3053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Oval 8"/>
          <p:cNvSpPr/>
          <p:nvPr/>
        </p:nvSpPr>
        <p:spPr>
          <a:xfrm>
            <a:off x="4568952" y="3048443"/>
            <a:ext cx="1477772" cy="1291971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563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6172200"/>
            <a:ext cx="2700338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9" name="Título 3"/>
          <p:cNvSpPr txBox="1">
            <a:spLocks/>
          </p:cNvSpPr>
          <p:nvPr/>
        </p:nvSpPr>
        <p:spPr>
          <a:xfrm>
            <a:off x="0" y="-76200"/>
            <a:ext cx="9144000" cy="647700"/>
          </a:xfrm>
          <a:prstGeom prst="rect">
            <a:avLst/>
          </a:prstGeom>
        </p:spPr>
        <p:txBody>
          <a:bodyPr/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 cap="none" spc="0">
                <a:ln>
                  <a:noFill/>
                </a:ln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9pPr>
          </a:lstStyle>
          <a:p>
            <a:pPr algn="ctr">
              <a:defRPr/>
            </a:pPr>
            <a:r>
              <a:rPr lang="pt-BR" sz="3200" dirty="0">
                <a:solidFill>
                  <a:schemeClr val="bg1"/>
                </a:solidFill>
              </a:rPr>
              <a:t>Fluxograma do processo</a:t>
            </a:r>
            <a:endParaRPr lang="pt-BR" sz="5400" dirty="0">
              <a:solidFill>
                <a:schemeClr val="bg1"/>
              </a:solidFill>
              <a:cs typeface="Calibri" pitchFamily="34" charset="0"/>
            </a:endParaRPr>
          </a:p>
        </p:txBody>
      </p:sp>
      <p:pic>
        <p:nvPicPr>
          <p:cNvPr id="5" name="Imagem 25">
            <a:extLst>
              <a:ext uri="{FF2B5EF4-FFF2-40B4-BE49-F238E27FC236}">
                <a16:creationId xmlns:a16="http://schemas.microsoft.com/office/drawing/2014/main" id="{00000000-0008-0000-0200-00000F0000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6" y="689442"/>
            <a:ext cx="9144106" cy="6022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0606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6172200"/>
            <a:ext cx="2700338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9" name="Título 3"/>
          <p:cNvSpPr txBox="1">
            <a:spLocks/>
          </p:cNvSpPr>
          <p:nvPr/>
        </p:nvSpPr>
        <p:spPr>
          <a:xfrm>
            <a:off x="0" y="-76200"/>
            <a:ext cx="9144000" cy="647700"/>
          </a:xfrm>
          <a:prstGeom prst="rect">
            <a:avLst/>
          </a:prstGeom>
        </p:spPr>
        <p:txBody>
          <a:bodyPr/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 cap="none" spc="0">
                <a:ln>
                  <a:noFill/>
                </a:ln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9pPr>
          </a:lstStyle>
          <a:p>
            <a:pPr algn="ctr">
              <a:defRPr/>
            </a:pPr>
            <a:r>
              <a:rPr lang="pt-BR" sz="3200" dirty="0">
                <a:solidFill>
                  <a:schemeClr val="bg1"/>
                </a:solidFill>
              </a:rPr>
              <a:t>Fluxograma do processo</a:t>
            </a:r>
            <a:endParaRPr lang="pt-BR" sz="5400" dirty="0">
              <a:solidFill>
                <a:schemeClr val="bg1"/>
              </a:solidFill>
              <a:cs typeface="Calibri" pitchFamily="34" charset="0"/>
            </a:endParaRPr>
          </a:p>
        </p:txBody>
      </p:sp>
      <p:pic>
        <p:nvPicPr>
          <p:cNvPr id="5" name="Imagem 25">
            <a:extLst>
              <a:ext uri="{FF2B5EF4-FFF2-40B4-BE49-F238E27FC236}">
                <a16:creationId xmlns:a16="http://schemas.microsoft.com/office/drawing/2014/main" id="{00000000-0008-0000-0200-00000F00000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68" t="3070" r="55032" b="86299"/>
          <a:stretch/>
        </p:blipFill>
        <p:spPr>
          <a:xfrm>
            <a:off x="0" y="2458720"/>
            <a:ext cx="8794476" cy="15748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8564880" y="3246120"/>
            <a:ext cx="229596" cy="2590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4815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6172200"/>
            <a:ext cx="2700338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9" name="Título 3"/>
          <p:cNvSpPr txBox="1">
            <a:spLocks/>
          </p:cNvSpPr>
          <p:nvPr/>
        </p:nvSpPr>
        <p:spPr>
          <a:xfrm>
            <a:off x="0" y="-76200"/>
            <a:ext cx="9144000" cy="647700"/>
          </a:xfrm>
          <a:prstGeom prst="rect">
            <a:avLst/>
          </a:prstGeom>
        </p:spPr>
        <p:txBody>
          <a:bodyPr/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 cap="none" spc="0">
                <a:ln>
                  <a:noFill/>
                </a:ln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9pPr>
          </a:lstStyle>
          <a:p>
            <a:pPr algn="ctr">
              <a:defRPr/>
            </a:pPr>
            <a:r>
              <a:rPr lang="pt-BR" sz="3200" dirty="0">
                <a:solidFill>
                  <a:schemeClr val="bg1"/>
                </a:solidFill>
              </a:rPr>
              <a:t>Lista das causas comprovadas</a:t>
            </a:r>
            <a:endParaRPr lang="pt-BR" sz="5400" dirty="0">
              <a:solidFill>
                <a:schemeClr val="bg1"/>
              </a:solidFill>
              <a:cs typeface="Calibri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000000-0008-0000-0200-0000200000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513" y="863481"/>
            <a:ext cx="8292973" cy="5651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61561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6172200"/>
            <a:ext cx="2700338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9" name="Título 3"/>
          <p:cNvSpPr txBox="1">
            <a:spLocks/>
          </p:cNvSpPr>
          <p:nvPr/>
        </p:nvSpPr>
        <p:spPr>
          <a:xfrm>
            <a:off x="0" y="-76200"/>
            <a:ext cx="9144000" cy="647700"/>
          </a:xfrm>
          <a:prstGeom prst="rect">
            <a:avLst/>
          </a:prstGeom>
        </p:spPr>
        <p:txBody>
          <a:bodyPr/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 cap="none" spc="0">
                <a:ln>
                  <a:noFill/>
                </a:ln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9pPr>
          </a:lstStyle>
          <a:p>
            <a:pPr algn="ctr">
              <a:defRPr/>
            </a:pPr>
            <a:r>
              <a:rPr lang="pt-BR" sz="3200" dirty="0">
                <a:solidFill>
                  <a:schemeClr val="bg1"/>
                </a:solidFill>
              </a:rPr>
              <a:t>Exemplos das causas comprovadas</a:t>
            </a:r>
            <a:endParaRPr lang="pt-BR" sz="5400" dirty="0">
              <a:solidFill>
                <a:schemeClr val="bg1"/>
              </a:solidFill>
              <a:cs typeface="Calibri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000000-0008-0000-0200-00000C0000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7150"/>
          <a:stretch/>
        </p:blipFill>
        <p:spPr>
          <a:xfrm>
            <a:off x="126457" y="3476170"/>
            <a:ext cx="4630615" cy="33954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0000000-0008-0000-0200-0000110000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457" y="749727"/>
            <a:ext cx="2802481" cy="25788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0000000-0008-0000-0200-0000230000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9703" y="2445574"/>
            <a:ext cx="5284841" cy="35789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0000000-0008-0000-0200-000025000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39703" y="1091824"/>
            <a:ext cx="5011261" cy="833425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 flipV="1">
            <a:off x="3444240" y="883921"/>
            <a:ext cx="5212080" cy="112776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H="1" flipV="1">
            <a:off x="3444240" y="749728"/>
            <a:ext cx="5334000" cy="117552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93177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de cantos arredondados 2"/>
          <p:cNvSpPr/>
          <p:nvPr/>
        </p:nvSpPr>
        <p:spPr>
          <a:xfrm>
            <a:off x="115888" y="314325"/>
            <a:ext cx="8912225" cy="1365250"/>
          </a:xfrm>
          <a:prstGeom prst="roundRect">
            <a:avLst/>
          </a:prstGeom>
          <a:gradFill flip="none" rotWithShape="1">
            <a:gsLst>
              <a:gs pos="0">
                <a:srgbClr val="800000">
                  <a:shade val="30000"/>
                  <a:satMod val="115000"/>
                </a:srgbClr>
              </a:gs>
              <a:gs pos="50000">
                <a:srgbClr val="800000">
                  <a:shade val="67500"/>
                  <a:satMod val="115000"/>
                </a:srgbClr>
              </a:gs>
              <a:gs pos="100000">
                <a:srgbClr val="800000">
                  <a:shade val="100000"/>
                  <a:satMod val="115000"/>
                </a:srgb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 dirty="0"/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531813" y="536575"/>
            <a:ext cx="8016875" cy="102076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pt-BR" sz="4800" b="1" dirty="0">
                <a:solidFill>
                  <a:schemeClr val="bg1"/>
                </a:solidFill>
              </a:rPr>
              <a:t>SIX SIGMA - DMAIC</a:t>
            </a:r>
            <a:endParaRPr lang="pt-BR" sz="2400" b="1" dirty="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76806" name="AutoShape 8" descr="Resultado de imagem para logo renault"/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pt-BR"/>
          </a:p>
        </p:txBody>
      </p:sp>
      <p:sp>
        <p:nvSpPr>
          <p:cNvPr id="2" name="CaixaDeTexto 1"/>
          <p:cNvSpPr txBox="1"/>
          <p:nvPr/>
        </p:nvSpPr>
        <p:spPr>
          <a:xfrm>
            <a:off x="342901" y="4988624"/>
            <a:ext cx="84010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/>
              <a:t>Fase Improve – Melhorar</a:t>
            </a:r>
          </a:p>
        </p:txBody>
      </p:sp>
      <p:pic>
        <p:nvPicPr>
          <p:cNvPr id="8" name="Picture 2" descr="Resultado de imagem para DMAI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3060" y="1655191"/>
            <a:ext cx="3053080" cy="3053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Oval 8"/>
          <p:cNvSpPr/>
          <p:nvPr/>
        </p:nvSpPr>
        <p:spPr>
          <a:xfrm>
            <a:off x="3499104" y="3541584"/>
            <a:ext cx="1477772" cy="1291971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281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0000000-0008-0000-0E00-0000380000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28244" y="0"/>
            <a:ext cx="987988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223230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6172200"/>
            <a:ext cx="2700338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9" name="Título 3"/>
          <p:cNvSpPr txBox="1">
            <a:spLocks/>
          </p:cNvSpPr>
          <p:nvPr/>
        </p:nvSpPr>
        <p:spPr>
          <a:xfrm>
            <a:off x="0" y="-76200"/>
            <a:ext cx="9144000" cy="647700"/>
          </a:xfrm>
          <a:prstGeom prst="rect">
            <a:avLst/>
          </a:prstGeom>
        </p:spPr>
        <p:txBody>
          <a:bodyPr/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 cap="none" spc="0">
                <a:ln>
                  <a:noFill/>
                </a:ln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9pPr>
          </a:lstStyle>
          <a:p>
            <a:pPr algn="ctr">
              <a:defRPr/>
            </a:pPr>
            <a:r>
              <a:rPr lang="pt-BR" sz="3200" dirty="0">
                <a:solidFill>
                  <a:schemeClr val="bg1"/>
                </a:solidFill>
              </a:rPr>
              <a:t>Quais as possíveis soluções?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46888" y="932688"/>
            <a:ext cx="8613648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">
              <a:buFont typeface="Arial" panose="020B0604020202020204" pitchFamily="34" charset="0"/>
              <a:buChar char="•"/>
            </a:pPr>
            <a:r>
              <a:rPr lang="pt-BR" dirty="0"/>
              <a:t>Padronização de Códigos para inserção de Comentários evitando baixo rastreamento dos retornos dos PADS (por exemplo: para ciencia, para correção, ...)</a:t>
            </a:r>
            <a:endParaRPr lang="en-US" dirty="0"/>
          </a:p>
          <a:p>
            <a:pPr marL="285750" indent="-285750" fontAlgn="b">
              <a:buFont typeface="Arial" panose="020B0604020202020204" pitchFamily="34" charset="0"/>
              <a:buChar char="•"/>
            </a:pPr>
            <a:r>
              <a:rPr lang="pt-BR" dirty="0"/>
              <a:t>Versionamento de Documentos para evitar duplicidades</a:t>
            </a:r>
            <a:endParaRPr lang="en-US" dirty="0"/>
          </a:p>
          <a:p>
            <a:pPr marL="285750" indent="-285750" fontAlgn="b">
              <a:buFont typeface="Arial" panose="020B0604020202020204" pitchFamily="34" charset="0"/>
              <a:buChar char="•"/>
            </a:pPr>
            <a:r>
              <a:rPr lang="pt-BR" dirty="0"/>
              <a:t>Padronização da Inspeção com o fim de torna-la mais objetiva.</a:t>
            </a:r>
            <a:endParaRPr lang="en-US" dirty="0"/>
          </a:p>
          <a:p>
            <a:pPr marL="285750" indent="-285750" fontAlgn="b">
              <a:buFont typeface="Arial" panose="020B0604020202020204" pitchFamily="34" charset="0"/>
              <a:buChar char="•"/>
            </a:pPr>
            <a:r>
              <a:rPr lang="pt-BR" dirty="0"/>
              <a:t>Treinamentos sobre o que será inspecionado nos documentos e interessados sejam notificados</a:t>
            </a:r>
            <a:endParaRPr lang="en-US" dirty="0"/>
          </a:p>
          <a:p>
            <a:pPr marL="285750" indent="-285750" fontAlgn="b">
              <a:buFont typeface="Arial" panose="020B0604020202020204" pitchFamily="34" charset="0"/>
              <a:buChar char="•"/>
            </a:pPr>
            <a:r>
              <a:rPr lang="pt-BR" dirty="0"/>
              <a:t>Definição de horas para envio/recebimento de documentos para as áreas. Por exemplo: Antes de Feriado, Sexta Feira, Recessos.</a:t>
            </a:r>
            <a:endParaRPr lang="en-US" dirty="0"/>
          </a:p>
          <a:p>
            <a:pPr marL="285750" indent="-285750" fontAlgn="b">
              <a:buFont typeface="Arial" panose="020B0604020202020204" pitchFamily="34" charset="0"/>
              <a:buChar char="•"/>
            </a:pPr>
            <a:r>
              <a:rPr lang="pt-BR" dirty="0"/>
              <a:t>Criação de um repositório de conhecimento onde alterações nos padrões sejam replicadas mais rapidamente e as pessoas sejam notificadas destas mudanças</a:t>
            </a:r>
            <a:endParaRPr lang="en-US" dirty="0"/>
          </a:p>
          <a:p>
            <a:pPr marL="285750" indent="-285750" fontAlgn="b">
              <a:buFont typeface="Arial" panose="020B0604020202020204" pitchFamily="34" charset="0"/>
              <a:buChar char="•"/>
            </a:pPr>
            <a:r>
              <a:rPr lang="pt-BR" dirty="0"/>
              <a:t>Utilização de tecnicas de desenvolvimento agil como ( Kanban e Stand Up meetings ) para alinhar o trabalho. </a:t>
            </a:r>
            <a:endParaRPr lang="en-US" dirty="0"/>
          </a:p>
          <a:p>
            <a:pPr marL="285750" indent="-285750" fontAlgn="b">
              <a:buFont typeface="Arial" panose="020B0604020202020204" pitchFamily="34" charset="0"/>
              <a:buChar char="•"/>
            </a:pPr>
            <a:r>
              <a:rPr lang="pt-BR" dirty="0"/>
              <a:t>Organização da pasta de conhecimento K onde estão contidos os modelos de documento. Todos precisam ser notificados quando houver alterações de forma automática. </a:t>
            </a:r>
            <a:endParaRPr lang="en-US" dirty="0"/>
          </a:p>
          <a:p>
            <a:pPr marL="285750" indent="-285750" fontAlgn="b">
              <a:buFont typeface="Arial" panose="020B0604020202020204" pitchFamily="34" charset="0"/>
              <a:buChar char="•"/>
            </a:pPr>
            <a:r>
              <a:rPr lang="pt-BR" dirty="0"/>
              <a:t>Alterações nos modelos de checklist e Documentos precisam ser atualizados no site do TRE e todos precisam referir ao mesmo em caso de dúvidas. A versão valida e aprovada deve estar no site.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464820" y="883920"/>
            <a:ext cx="8191500" cy="5763895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H="1" flipV="1">
            <a:off x="328422" y="777875"/>
            <a:ext cx="8350758" cy="5663565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00269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6172200"/>
            <a:ext cx="2700338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9" name="Título 3"/>
          <p:cNvSpPr txBox="1">
            <a:spLocks/>
          </p:cNvSpPr>
          <p:nvPr/>
        </p:nvSpPr>
        <p:spPr>
          <a:xfrm>
            <a:off x="0" y="-76200"/>
            <a:ext cx="9144000" cy="647700"/>
          </a:xfrm>
          <a:prstGeom prst="rect">
            <a:avLst/>
          </a:prstGeom>
        </p:spPr>
        <p:txBody>
          <a:bodyPr/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 cap="none" spc="0">
                <a:ln>
                  <a:noFill/>
                </a:ln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9pPr>
          </a:lstStyle>
          <a:p>
            <a:pPr algn="ctr">
              <a:defRPr/>
            </a:pPr>
            <a:r>
              <a:rPr lang="pt-BR" sz="3200" dirty="0">
                <a:solidFill>
                  <a:schemeClr val="bg1"/>
                </a:solidFill>
              </a:rPr>
              <a:t>Será necessário priorizar as soluções?</a:t>
            </a:r>
            <a:endParaRPr lang="pt-BR" sz="5400" dirty="0">
              <a:solidFill>
                <a:schemeClr val="bg1"/>
              </a:solidFill>
              <a:cs typeface="Calibri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8C128C-5269-4983-8E62-782CC3812D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57830"/>
            <a:ext cx="7318418" cy="58984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3590F63-BD5D-42CA-B0B8-B95CFD1D1E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5343" y="3448419"/>
            <a:ext cx="1793575" cy="12308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E17D4F8-F869-438F-8B2F-1D0060775F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96911" y="883632"/>
            <a:ext cx="1802007" cy="137717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771CBCC-4773-4B79-A0BD-54DC02307F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05343" y="2260809"/>
            <a:ext cx="1793575" cy="1187610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 flipV="1">
            <a:off x="464820" y="883920"/>
            <a:ext cx="8191500" cy="5763895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 flipV="1">
            <a:off x="328422" y="777875"/>
            <a:ext cx="8350758" cy="5663565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62630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6172200"/>
            <a:ext cx="2700338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9" name="Título 3"/>
          <p:cNvSpPr txBox="1">
            <a:spLocks/>
          </p:cNvSpPr>
          <p:nvPr/>
        </p:nvSpPr>
        <p:spPr>
          <a:xfrm>
            <a:off x="0" y="-76200"/>
            <a:ext cx="9144000" cy="647700"/>
          </a:xfrm>
          <a:prstGeom prst="rect">
            <a:avLst/>
          </a:prstGeom>
        </p:spPr>
        <p:txBody>
          <a:bodyPr/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 cap="none" spc="0">
                <a:ln>
                  <a:noFill/>
                </a:ln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9pPr>
          </a:lstStyle>
          <a:p>
            <a:pPr algn="ctr">
              <a:defRPr/>
            </a:pPr>
            <a:r>
              <a:rPr lang="pt-BR" sz="3200" dirty="0">
                <a:solidFill>
                  <a:schemeClr val="bg1"/>
                </a:solidFill>
              </a:rPr>
              <a:t>Será necessário priorizar as soluções?</a:t>
            </a:r>
            <a:endParaRPr lang="pt-BR" sz="5400" dirty="0">
              <a:solidFill>
                <a:schemeClr val="bg1"/>
              </a:solidFill>
              <a:cs typeface="Calibri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3590F63-BD5D-42CA-B0B8-B95CFD1D1E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9075" y="5329050"/>
            <a:ext cx="2083165" cy="14295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E17D4F8-F869-438F-8B2F-1D0060775F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3713" y="5329050"/>
            <a:ext cx="2130471" cy="162820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771CBCC-4773-4B79-A0BD-54DC02307F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65094" y="5329050"/>
            <a:ext cx="2126361" cy="140796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0000000-0008-0000-2800-0000330000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51364"/>
            <a:ext cx="9128728" cy="3912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93198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6172200"/>
            <a:ext cx="2700338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9" name="Título 3"/>
          <p:cNvSpPr txBox="1">
            <a:spLocks/>
          </p:cNvSpPr>
          <p:nvPr/>
        </p:nvSpPr>
        <p:spPr>
          <a:xfrm>
            <a:off x="0" y="-76200"/>
            <a:ext cx="9144000" cy="647700"/>
          </a:xfrm>
          <a:prstGeom prst="rect">
            <a:avLst/>
          </a:prstGeom>
        </p:spPr>
        <p:txBody>
          <a:bodyPr/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 cap="none" spc="0">
                <a:ln>
                  <a:noFill/>
                </a:ln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9pPr>
          </a:lstStyle>
          <a:p>
            <a:pPr algn="ctr">
              <a:defRPr/>
            </a:pPr>
            <a:r>
              <a:rPr lang="pt-BR" sz="3200" dirty="0">
                <a:solidFill>
                  <a:schemeClr val="bg1"/>
                </a:solidFill>
                <a:cs typeface="Calibri" pitchFamily="34" charset="0"/>
              </a:rPr>
              <a:t>As soluções apresentam algum risco?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99792"/>
            <a:ext cx="9202515" cy="4567151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 flipV="1">
            <a:off x="464820" y="883920"/>
            <a:ext cx="8191500" cy="5763895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 flipV="1">
            <a:off x="328422" y="777875"/>
            <a:ext cx="8350758" cy="5663565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10767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6172200"/>
            <a:ext cx="2700338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9" name="Título 3"/>
          <p:cNvSpPr txBox="1">
            <a:spLocks/>
          </p:cNvSpPr>
          <p:nvPr/>
        </p:nvSpPr>
        <p:spPr>
          <a:xfrm>
            <a:off x="0" y="-76200"/>
            <a:ext cx="9144000" cy="647700"/>
          </a:xfrm>
          <a:prstGeom prst="rect">
            <a:avLst/>
          </a:prstGeom>
        </p:spPr>
        <p:txBody>
          <a:bodyPr/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 cap="none" spc="0">
                <a:ln>
                  <a:noFill/>
                </a:ln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9pPr>
          </a:lstStyle>
          <a:p>
            <a:pPr algn="ctr">
              <a:defRPr/>
            </a:pPr>
            <a:r>
              <a:rPr lang="pt-BR" sz="3200" dirty="0">
                <a:solidFill>
                  <a:schemeClr val="bg1"/>
                </a:solidFill>
              </a:rPr>
              <a:t>Como os testes serão implementados?</a:t>
            </a:r>
            <a:endParaRPr lang="pt-BR" sz="5400" dirty="0">
              <a:solidFill>
                <a:schemeClr val="bg1"/>
              </a:solidFill>
              <a:cs typeface="Calibri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8C46F3-81E6-4A3A-89DB-4BC510B252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61416"/>
            <a:ext cx="9090474" cy="5209032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 flipV="1">
            <a:off x="464820" y="883920"/>
            <a:ext cx="8191500" cy="5763895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 flipV="1">
            <a:off x="328422" y="777875"/>
            <a:ext cx="8350758" cy="5663565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43874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6172200"/>
            <a:ext cx="2700338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9" name="Título 3"/>
          <p:cNvSpPr txBox="1">
            <a:spLocks/>
          </p:cNvSpPr>
          <p:nvPr/>
        </p:nvSpPr>
        <p:spPr>
          <a:xfrm>
            <a:off x="0" y="-76200"/>
            <a:ext cx="9144000" cy="647700"/>
          </a:xfrm>
          <a:prstGeom prst="rect">
            <a:avLst/>
          </a:prstGeom>
        </p:spPr>
        <p:txBody>
          <a:bodyPr/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 cap="none" spc="0">
                <a:ln>
                  <a:noFill/>
                </a:ln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9pPr>
          </a:lstStyle>
          <a:p>
            <a:pPr algn="ctr">
              <a:defRPr/>
            </a:pPr>
            <a:r>
              <a:rPr lang="pt-BR" sz="3200" dirty="0">
                <a:solidFill>
                  <a:schemeClr val="bg1"/>
                </a:solidFill>
              </a:rPr>
              <a:t>Como os testes serão implementados?</a:t>
            </a:r>
            <a:endParaRPr lang="pt-BR" sz="5400" dirty="0">
              <a:solidFill>
                <a:schemeClr val="bg1"/>
              </a:solidFill>
              <a:cs typeface="Calibri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728302"/>
            <a:ext cx="9144000" cy="419867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926974"/>
            <a:ext cx="9144000" cy="1852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5622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9">
            <a:extLst>
              <a:ext uri="{FF2B5EF4-FFF2-40B4-BE49-F238E27FC236}">
                <a16:creationId xmlns:a16="http://schemas.microsoft.com/office/drawing/2014/main" id="{AC27A7BF-ACD3-4235-83B1-DC77E39F6323}"/>
              </a:ext>
            </a:extLst>
          </p:cNvPr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>
          <a:xfrm rot="1245238">
            <a:off x="5611478" y="1216675"/>
            <a:ext cx="3234396" cy="1819348"/>
          </a:xfrm>
          <a:prstGeom prst="rect">
            <a:avLst/>
          </a:prstGeom>
        </p:spPr>
      </p:pic>
      <p:sp>
        <p:nvSpPr>
          <p:cNvPr id="7" name="Retângulo 6"/>
          <p:cNvSpPr/>
          <p:nvPr/>
        </p:nvSpPr>
        <p:spPr>
          <a:xfrm>
            <a:off x="0" y="6172200"/>
            <a:ext cx="2700338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9" name="Título 3"/>
          <p:cNvSpPr txBox="1">
            <a:spLocks/>
          </p:cNvSpPr>
          <p:nvPr/>
        </p:nvSpPr>
        <p:spPr>
          <a:xfrm>
            <a:off x="0" y="-76200"/>
            <a:ext cx="9144000" cy="647700"/>
          </a:xfrm>
          <a:prstGeom prst="rect">
            <a:avLst/>
          </a:prstGeom>
        </p:spPr>
        <p:txBody>
          <a:bodyPr/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 cap="none" spc="0">
                <a:ln>
                  <a:noFill/>
                </a:ln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9pPr>
          </a:lstStyle>
          <a:p>
            <a:pPr algn="ctr">
              <a:defRPr/>
            </a:pPr>
            <a:r>
              <a:rPr lang="pt-BR" sz="3200" dirty="0">
                <a:solidFill>
                  <a:schemeClr val="bg1"/>
                </a:solidFill>
              </a:rPr>
              <a:t>Implementação das soluções</a:t>
            </a:r>
            <a:endParaRPr lang="pt-BR" sz="5400" dirty="0">
              <a:solidFill>
                <a:schemeClr val="bg1"/>
              </a:solidFill>
              <a:cs typeface="Calibri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73D499-D5F5-41F9-8F6E-10F87F0341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281" y="3067334"/>
            <a:ext cx="3288094" cy="216869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E50E276-80F5-4B54-B42B-44AA791552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5122" y="702639"/>
            <a:ext cx="3976208" cy="223661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4ABC840-4C01-44A7-AD1C-45EDB7F301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88428" y="2553411"/>
            <a:ext cx="3222181" cy="199329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6171C17-5B55-43E4-9D89-409EF4C156A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233073">
            <a:off x="399263" y="4877478"/>
            <a:ext cx="3222182" cy="1757240"/>
          </a:xfrm>
          <a:prstGeom prst="rect">
            <a:avLst/>
          </a:prstGeom>
        </p:spPr>
      </p:pic>
      <p:pic>
        <p:nvPicPr>
          <p:cNvPr id="13" name="Imagem 8">
            <a:extLst>
              <a:ext uri="{FF2B5EF4-FFF2-40B4-BE49-F238E27FC236}">
                <a16:creationId xmlns:a16="http://schemas.microsoft.com/office/drawing/2014/main" id="{8BFC63E6-653E-4BE6-BD22-44682F206A3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94068" y="4315967"/>
            <a:ext cx="3712211" cy="2542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9693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de cantos arredondados 2"/>
          <p:cNvSpPr/>
          <p:nvPr/>
        </p:nvSpPr>
        <p:spPr>
          <a:xfrm>
            <a:off x="115888" y="314325"/>
            <a:ext cx="8912225" cy="1365250"/>
          </a:xfrm>
          <a:prstGeom prst="roundRect">
            <a:avLst/>
          </a:prstGeom>
          <a:gradFill flip="none" rotWithShape="1">
            <a:gsLst>
              <a:gs pos="0">
                <a:srgbClr val="800000">
                  <a:shade val="30000"/>
                  <a:satMod val="115000"/>
                </a:srgbClr>
              </a:gs>
              <a:gs pos="50000">
                <a:srgbClr val="800000">
                  <a:shade val="67500"/>
                  <a:satMod val="115000"/>
                </a:srgbClr>
              </a:gs>
              <a:gs pos="100000">
                <a:srgbClr val="800000">
                  <a:shade val="100000"/>
                  <a:satMod val="115000"/>
                </a:srgb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 dirty="0"/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531813" y="536575"/>
            <a:ext cx="8016875" cy="102076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pt-BR" sz="4800" b="1" dirty="0">
                <a:solidFill>
                  <a:schemeClr val="bg1"/>
                </a:solidFill>
              </a:rPr>
              <a:t>SIX SIGMA - DMAIC</a:t>
            </a:r>
            <a:endParaRPr lang="pt-BR" sz="2400" b="1" dirty="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76806" name="AutoShape 8" descr="Resultado de imagem para logo renault"/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pt-BR"/>
          </a:p>
        </p:txBody>
      </p:sp>
      <p:sp>
        <p:nvSpPr>
          <p:cNvPr id="2" name="CaixaDeTexto 1"/>
          <p:cNvSpPr txBox="1"/>
          <p:nvPr/>
        </p:nvSpPr>
        <p:spPr>
          <a:xfrm>
            <a:off x="342901" y="4988624"/>
            <a:ext cx="84010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/>
              <a:t>Fase Control – Controlar</a:t>
            </a:r>
          </a:p>
        </p:txBody>
      </p:sp>
      <p:pic>
        <p:nvPicPr>
          <p:cNvPr id="8" name="Picture 2" descr="Resultado de imagem para DMAI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3060" y="1655191"/>
            <a:ext cx="3053080" cy="3053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Oval 8"/>
          <p:cNvSpPr/>
          <p:nvPr/>
        </p:nvSpPr>
        <p:spPr>
          <a:xfrm>
            <a:off x="2584704" y="2630614"/>
            <a:ext cx="1477772" cy="1291971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228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6172200"/>
            <a:ext cx="2700338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3516121"/>
              </p:ext>
            </p:extLst>
          </p:nvPr>
        </p:nvGraphicFramePr>
        <p:xfrm>
          <a:off x="650790" y="1499295"/>
          <a:ext cx="7809468" cy="3390154"/>
        </p:xfrm>
        <a:graphic>
          <a:graphicData uri="http://schemas.openxmlformats.org/drawingml/2006/table">
            <a:tbl>
              <a:tblPr/>
              <a:tblGrid>
                <a:gridCol w="9120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780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40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1107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120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400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8306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23507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17918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SETOR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% de redução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Média de dias atual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Proposta de Reução</a:t>
                      </a:r>
                      <a:br>
                        <a:rPr lang="pt-BR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pt-BR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(em dias)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desv. Padrao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MEDIÇAO CONTROL</a:t>
                      </a:r>
                      <a:b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em dias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MEDIÇAO CONTROL</a:t>
                      </a:r>
                      <a:b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desv padrao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849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SAPRE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22,5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42,19 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849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SMIN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34,57 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849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SMIC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23,46 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849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SESEG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15,46 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849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CSTA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8,6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     13,89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849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      5,38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150569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6172200"/>
            <a:ext cx="2700338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8121510"/>
              </p:ext>
            </p:extLst>
          </p:nvPr>
        </p:nvGraphicFramePr>
        <p:xfrm>
          <a:off x="457200" y="2100801"/>
          <a:ext cx="8229600" cy="2339674"/>
        </p:xfrm>
        <a:graphic>
          <a:graphicData uri="http://schemas.openxmlformats.org/drawingml/2006/table">
            <a:tbl>
              <a:tblPr/>
              <a:tblGrid>
                <a:gridCol w="584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47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304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1043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843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304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9391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9130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82436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7085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SETOR</a:t>
                      </a:r>
                    </a:p>
                  </a:txBody>
                  <a:tcPr marL="7304" marR="7304" marT="730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% de redução</a:t>
                      </a:r>
                    </a:p>
                  </a:txBody>
                  <a:tcPr marL="7304" marR="7304" marT="7304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Média de dias atual</a:t>
                      </a:r>
                    </a:p>
                  </a:txBody>
                  <a:tcPr marL="7304" marR="7304" marT="7304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5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Proposta de Reução</a:t>
                      </a:r>
                      <a:br>
                        <a:rPr lang="pt-BR" sz="15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pt-BR" sz="15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(em dias)</a:t>
                      </a:r>
                    </a:p>
                  </a:txBody>
                  <a:tcPr marL="7304" marR="7304" marT="7304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desv. Padrao</a:t>
                      </a:r>
                    </a:p>
                  </a:txBody>
                  <a:tcPr marL="7304" marR="7304" marT="7304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4" marR="7304" marT="730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MEDIÇAO CONTROL</a:t>
                      </a:r>
                      <a:b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em dias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4" marR="7304" marT="730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MEDIÇAO CONTROL</a:t>
                      </a:r>
                      <a:b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desv padrao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4" marR="7304" marT="7304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4" marR="7304" marT="730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565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SAPRE</a:t>
                      </a: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</a:t>
                      </a: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22,5</a:t>
                      </a: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42,19</a:t>
                      </a: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16,5</a:t>
                      </a: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21,39</a:t>
                      </a: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565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SMIN</a:t>
                      </a: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</a:t>
                      </a: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</a:t>
                      </a: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34,57</a:t>
                      </a: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NÃO HÁ DADOS SUFICIENTES PARA COMPARAÇÃO</a:t>
                      </a:r>
                    </a:p>
                  </a:txBody>
                  <a:tcPr marL="7304" marR="7304" marT="7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565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SMIC</a:t>
                      </a: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9,94</a:t>
                      </a: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9,14</a:t>
                      </a: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23,46</a:t>
                      </a: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7,33</a:t>
                      </a: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11,65</a:t>
                      </a: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565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SESEG</a:t>
                      </a: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</a:t>
                      </a: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15,46</a:t>
                      </a: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7,4</a:t>
                      </a: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11,3</a:t>
                      </a: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595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CSTA</a:t>
                      </a: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8,6</a:t>
                      </a: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13,89</a:t>
                      </a: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4,5</a:t>
                      </a: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9,06</a:t>
                      </a: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4" marR="7304" marT="7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565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</a:t>
                      </a: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3,2</a:t>
                      </a: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3,1</a:t>
                      </a: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5,83</a:t>
                      </a: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5,26</a:t>
                      </a: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6,77</a:t>
                      </a: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NECESSARIO ATENÇÃO</a:t>
                      </a:r>
                    </a:p>
                  </a:txBody>
                  <a:tcPr marL="7304" marR="7304" marT="7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969836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00000000-0008-0000-0E00-0000380000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4478877" cy="31089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0000000-0008-0000-0E00-0000410000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8272" y="446833"/>
            <a:ext cx="3915728" cy="6411167"/>
          </a:xfrm>
          <a:prstGeom prst="rect">
            <a:avLst/>
          </a:prstGeom>
          <a:noFill/>
          <a:ln w="60325">
            <a:noFill/>
            <a:miter lim="800000"/>
            <a:headEnd/>
            <a:tailEnd/>
          </a:ln>
          <a:extLst/>
        </p:spPr>
      </p:pic>
      <p:sp>
        <p:nvSpPr>
          <p:cNvPr id="14" name="Retângulo 5">
            <a:extLst>
              <a:ext uri="{FF2B5EF4-FFF2-40B4-BE49-F238E27FC236}">
                <a16:creationId xmlns:a16="http://schemas.microsoft.com/office/drawing/2014/main" id="{00000000-0008-0000-0E00-000042000000}"/>
              </a:ext>
            </a:extLst>
          </p:cNvPr>
          <p:cNvSpPr/>
          <p:nvPr/>
        </p:nvSpPr>
        <p:spPr>
          <a:xfrm>
            <a:off x="1106917" y="1786665"/>
            <a:ext cx="549163" cy="132229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 sz="1100"/>
          </a:p>
        </p:txBody>
      </p:sp>
      <p:sp>
        <p:nvSpPr>
          <p:cNvPr id="17" name="Retângulo 5">
            <a:extLst>
              <a:ext uri="{FF2B5EF4-FFF2-40B4-BE49-F238E27FC236}">
                <a16:creationId xmlns:a16="http://schemas.microsoft.com/office/drawing/2014/main" id="{00000000-0008-0000-0E00-000042000000}"/>
              </a:ext>
            </a:extLst>
          </p:cNvPr>
          <p:cNvSpPr/>
          <p:nvPr/>
        </p:nvSpPr>
        <p:spPr>
          <a:xfrm>
            <a:off x="5228272" y="474323"/>
            <a:ext cx="3915728" cy="6393629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 sz="1100"/>
          </a:p>
        </p:txBody>
      </p:sp>
      <p:cxnSp>
        <p:nvCxnSpPr>
          <p:cNvPr id="18" name="Conector reto 66">
            <a:extLst>
              <a:ext uri="{FF2B5EF4-FFF2-40B4-BE49-F238E27FC236}">
                <a16:creationId xmlns:a16="http://schemas.microsoft.com/office/drawing/2014/main" id="{00000000-0008-0000-0E00-000043000000}"/>
              </a:ext>
            </a:extLst>
          </p:cNvPr>
          <p:cNvCxnSpPr/>
          <p:nvPr/>
        </p:nvCxnSpPr>
        <p:spPr>
          <a:xfrm flipH="1">
            <a:off x="1656081" y="474323"/>
            <a:ext cx="3572191" cy="131234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to 9">
            <a:extLst>
              <a:ext uri="{FF2B5EF4-FFF2-40B4-BE49-F238E27FC236}">
                <a16:creationId xmlns:a16="http://schemas.microsoft.com/office/drawing/2014/main" id="{00000000-0008-0000-0E00-000044000000}"/>
              </a:ext>
            </a:extLst>
          </p:cNvPr>
          <p:cNvCxnSpPr/>
          <p:nvPr/>
        </p:nvCxnSpPr>
        <p:spPr>
          <a:xfrm>
            <a:off x="1106917" y="3099007"/>
            <a:ext cx="4121355" cy="378648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012233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6172200"/>
            <a:ext cx="2700338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88F22A4-8502-4760-89DC-25E19AF07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008" y="1990476"/>
            <a:ext cx="7252709" cy="2209781"/>
          </a:xfrm>
          <a:prstGeom prst="rect">
            <a:avLst/>
          </a:prstGeom>
        </p:spPr>
      </p:pic>
      <p:sp>
        <p:nvSpPr>
          <p:cNvPr id="9" name="Rectangle 2">
            <a:extLst>
              <a:ext uri="{FF2B5EF4-FFF2-40B4-BE49-F238E27FC236}">
                <a16:creationId xmlns:a16="http://schemas.microsoft.com/office/drawing/2014/main" id="{BC9D2BC2-3CFE-48F3-A907-8FECF8E49F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1813" y="-16259"/>
            <a:ext cx="8016875" cy="102076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pt-BR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Meta Global -Control </a:t>
            </a:r>
            <a:endParaRPr lang="pt-BR" sz="2400" b="1" dirty="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814753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de cantos arredondados 2"/>
          <p:cNvSpPr/>
          <p:nvPr/>
        </p:nvSpPr>
        <p:spPr>
          <a:xfrm>
            <a:off x="115888" y="314325"/>
            <a:ext cx="8912225" cy="1365250"/>
          </a:xfrm>
          <a:prstGeom prst="roundRect">
            <a:avLst/>
          </a:prstGeom>
          <a:gradFill flip="none" rotWithShape="1">
            <a:gsLst>
              <a:gs pos="0">
                <a:srgbClr val="800000">
                  <a:shade val="30000"/>
                  <a:satMod val="115000"/>
                </a:srgbClr>
              </a:gs>
              <a:gs pos="50000">
                <a:srgbClr val="800000">
                  <a:shade val="67500"/>
                  <a:satMod val="115000"/>
                </a:srgbClr>
              </a:gs>
              <a:gs pos="100000">
                <a:srgbClr val="800000">
                  <a:shade val="100000"/>
                  <a:satMod val="115000"/>
                </a:srgb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 dirty="0"/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531813" y="536575"/>
            <a:ext cx="8016875" cy="102076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pt-BR" sz="4800" b="1" dirty="0">
                <a:solidFill>
                  <a:schemeClr val="bg1"/>
                </a:solidFill>
              </a:rPr>
              <a:t>SIX SIGMA - DMAIC</a:t>
            </a:r>
            <a:endParaRPr lang="pt-BR" sz="2400" b="1" dirty="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76806" name="AutoShape 8" descr="Resultado de imagem para logo renault"/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pt-BR"/>
          </a:p>
        </p:txBody>
      </p:sp>
      <p:sp>
        <p:nvSpPr>
          <p:cNvPr id="2" name="CaixaDeTexto 1"/>
          <p:cNvSpPr txBox="1"/>
          <p:nvPr/>
        </p:nvSpPr>
        <p:spPr>
          <a:xfrm>
            <a:off x="342901" y="5359528"/>
            <a:ext cx="84010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/>
              <a:t>Fase DEFINE – Definir</a:t>
            </a:r>
          </a:p>
        </p:txBody>
      </p:sp>
      <p:pic>
        <p:nvPicPr>
          <p:cNvPr id="8" name="Picture 2" descr="Resultado de imagem para DMAI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3060" y="2121535"/>
            <a:ext cx="3053080" cy="3053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Oval 8"/>
          <p:cNvSpPr/>
          <p:nvPr/>
        </p:nvSpPr>
        <p:spPr>
          <a:xfrm>
            <a:off x="3307080" y="2060892"/>
            <a:ext cx="1417320" cy="1244600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9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6172200"/>
            <a:ext cx="2428875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9" name="Título 3"/>
          <p:cNvSpPr txBox="1">
            <a:spLocks/>
          </p:cNvSpPr>
          <p:nvPr/>
        </p:nvSpPr>
        <p:spPr>
          <a:xfrm>
            <a:off x="0" y="-76200"/>
            <a:ext cx="9144000" cy="647700"/>
          </a:xfrm>
          <a:prstGeom prst="rect">
            <a:avLst/>
          </a:prstGeom>
        </p:spPr>
        <p:txBody>
          <a:bodyPr/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 cap="none" spc="0">
                <a:ln>
                  <a:noFill/>
                </a:ln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9pPr>
          </a:lstStyle>
          <a:p>
            <a:pPr algn="ctr">
              <a:defRPr/>
            </a:pPr>
            <a:r>
              <a:rPr lang="pt-BR" sz="3600" dirty="0">
                <a:solidFill>
                  <a:schemeClr val="bg1"/>
                </a:solidFill>
                <a:cs typeface="Calibri" pitchFamily="34" charset="0"/>
              </a:rPr>
              <a:t>Qual é o problema?</a:t>
            </a:r>
          </a:p>
        </p:txBody>
      </p:sp>
    </p:spTree>
    <p:extLst>
      <p:ext uri="{BB962C8B-B14F-4D97-AF65-F5344CB8AC3E}">
        <p14:creationId xmlns:p14="http://schemas.microsoft.com/office/powerpoint/2010/main" val="30296244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6172200"/>
            <a:ext cx="2428875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9" name="Título 3"/>
          <p:cNvSpPr txBox="1">
            <a:spLocks/>
          </p:cNvSpPr>
          <p:nvPr/>
        </p:nvSpPr>
        <p:spPr>
          <a:xfrm>
            <a:off x="0" y="-76200"/>
            <a:ext cx="9144000" cy="647700"/>
          </a:xfrm>
          <a:prstGeom prst="rect">
            <a:avLst/>
          </a:prstGeom>
        </p:spPr>
        <p:txBody>
          <a:bodyPr/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 cap="none" spc="0">
                <a:ln>
                  <a:noFill/>
                </a:ln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9pPr>
          </a:lstStyle>
          <a:p>
            <a:pPr algn="ctr">
              <a:defRPr/>
            </a:pPr>
            <a:r>
              <a:rPr lang="pt-BR" sz="3600" dirty="0">
                <a:solidFill>
                  <a:schemeClr val="bg1"/>
                </a:solidFill>
                <a:cs typeface="Calibri" pitchFamily="34" charset="0"/>
              </a:rPr>
              <a:t>Qual é o problema?</a:t>
            </a:r>
          </a:p>
        </p:txBody>
      </p:sp>
      <p:sp>
        <p:nvSpPr>
          <p:cNvPr id="3" name="Rectangle 2"/>
          <p:cNvSpPr/>
          <p:nvPr/>
        </p:nvSpPr>
        <p:spPr>
          <a:xfrm>
            <a:off x="-91440" y="-186267"/>
            <a:ext cx="9235440" cy="9584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8573" y="71120"/>
            <a:ext cx="4545628" cy="6772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8303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6172200"/>
            <a:ext cx="2428875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9" name="Título 3"/>
          <p:cNvSpPr txBox="1">
            <a:spLocks/>
          </p:cNvSpPr>
          <p:nvPr/>
        </p:nvSpPr>
        <p:spPr>
          <a:xfrm>
            <a:off x="0" y="-76200"/>
            <a:ext cx="9144000" cy="647700"/>
          </a:xfrm>
          <a:prstGeom prst="rect">
            <a:avLst/>
          </a:prstGeom>
        </p:spPr>
        <p:txBody>
          <a:bodyPr/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 cap="none" spc="0">
                <a:ln>
                  <a:noFill/>
                </a:ln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9pPr>
          </a:lstStyle>
          <a:p>
            <a:pPr algn="ctr">
              <a:defRPr/>
            </a:pPr>
            <a:r>
              <a:rPr lang="pt-BR" sz="3600" dirty="0">
                <a:solidFill>
                  <a:schemeClr val="bg1"/>
                </a:solidFill>
                <a:cs typeface="Calibri" pitchFamily="34" charset="0"/>
              </a:rPr>
              <a:t>Qual é o problema?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24029"/>
            <a:ext cx="9144000" cy="4609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1315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6286499"/>
            <a:ext cx="2500313" cy="5715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9" name="Título 3"/>
          <p:cNvSpPr txBox="1">
            <a:spLocks/>
          </p:cNvSpPr>
          <p:nvPr/>
        </p:nvSpPr>
        <p:spPr>
          <a:xfrm>
            <a:off x="0" y="-76200"/>
            <a:ext cx="9144000" cy="1225106"/>
          </a:xfrm>
          <a:prstGeom prst="rect">
            <a:avLst/>
          </a:prstGeom>
        </p:spPr>
        <p:txBody>
          <a:bodyPr/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 cap="none" spc="0">
                <a:ln>
                  <a:noFill/>
                </a:ln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9pPr>
          </a:lstStyle>
          <a:p>
            <a:pPr algn="ctr">
              <a:defRPr/>
            </a:pPr>
            <a:r>
              <a:rPr lang="pt-BR" sz="3600" dirty="0">
                <a:solidFill>
                  <a:schemeClr val="bg1"/>
                </a:solidFill>
                <a:cs typeface="Calibri" pitchFamily="34" charset="0"/>
              </a:rPr>
              <a:t>Como os dados se comportam?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380" y="760285"/>
            <a:ext cx="8483156" cy="5154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2058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1_Personalizar design">
  <a:themeElements>
    <a:clrScheme name="Aspecto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Personalizar design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Personalizar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ersonalizar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ersonalizar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ersonalizar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ersonalizar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ersonalizar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ersonalizar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ersonalizar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ersonalizar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ersonalizar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ersonalizar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ersonalizar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Personalizar design">
  <a:themeElements>
    <a:clrScheme name="Aspecto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Personalizar design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Personalizar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ersonalizar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ersonalizar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ersonalizar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ersonalizar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ersonalizar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ersonalizar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ersonalizar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ersonalizar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ersonalizar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ersonalizar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ersonalizar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Aspecto">
    <a:dk1>
      <a:sysClr val="windowText" lastClr="000000"/>
    </a:dk1>
    <a:lt1>
      <a:sysClr val="window" lastClr="FFFFFF"/>
    </a:lt1>
    <a:dk2>
      <a:srgbClr val="323232"/>
    </a:dk2>
    <a:lt2>
      <a:srgbClr val="E3DED1"/>
    </a:lt2>
    <a:accent1>
      <a:srgbClr val="F07F09"/>
    </a:accent1>
    <a:accent2>
      <a:srgbClr val="9F2936"/>
    </a:accent2>
    <a:accent3>
      <a:srgbClr val="1B587C"/>
    </a:accent3>
    <a:accent4>
      <a:srgbClr val="4E8542"/>
    </a:accent4>
    <a:accent5>
      <a:srgbClr val="604878"/>
    </a:accent5>
    <a:accent6>
      <a:srgbClr val="C19859"/>
    </a:accent6>
    <a:hlink>
      <a:srgbClr val="6B9F25"/>
    </a:hlink>
    <a:folHlink>
      <a:srgbClr val="B26B02"/>
    </a:folHlink>
  </a:clrScheme>
</a:themeOverride>
</file>

<file path=ppt/theme/themeOverride10.xml><?xml version="1.0" encoding="utf-8"?>
<a:themeOverride xmlns:a="http://schemas.openxmlformats.org/drawingml/2006/main">
  <a:clrScheme name="Aspecto">
    <a:dk1>
      <a:sysClr val="windowText" lastClr="000000"/>
    </a:dk1>
    <a:lt1>
      <a:sysClr val="window" lastClr="FFFFFF"/>
    </a:lt1>
    <a:dk2>
      <a:srgbClr val="323232"/>
    </a:dk2>
    <a:lt2>
      <a:srgbClr val="E3DED1"/>
    </a:lt2>
    <a:accent1>
      <a:srgbClr val="F07F09"/>
    </a:accent1>
    <a:accent2>
      <a:srgbClr val="9F2936"/>
    </a:accent2>
    <a:accent3>
      <a:srgbClr val="1B587C"/>
    </a:accent3>
    <a:accent4>
      <a:srgbClr val="4E8542"/>
    </a:accent4>
    <a:accent5>
      <a:srgbClr val="604878"/>
    </a:accent5>
    <a:accent6>
      <a:srgbClr val="C19859"/>
    </a:accent6>
    <a:hlink>
      <a:srgbClr val="6B9F25"/>
    </a:hlink>
    <a:folHlink>
      <a:srgbClr val="B26B02"/>
    </a:folHlink>
  </a:clrScheme>
</a:themeOverride>
</file>

<file path=ppt/theme/themeOverride11.xml><?xml version="1.0" encoding="utf-8"?>
<a:themeOverride xmlns:a="http://schemas.openxmlformats.org/drawingml/2006/main">
  <a:clrScheme name="Aspecto">
    <a:dk1>
      <a:sysClr val="windowText" lastClr="000000"/>
    </a:dk1>
    <a:lt1>
      <a:sysClr val="window" lastClr="FFFFFF"/>
    </a:lt1>
    <a:dk2>
      <a:srgbClr val="323232"/>
    </a:dk2>
    <a:lt2>
      <a:srgbClr val="E3DED1"/>
    </a:lt2>
    <a:accent1>
      <a:srgbClr val="F07F09"/>
    </a:accent1>
    <a:accent2>
      <a:srgbClr val="9F2936"/>
    </a:accent2>
    <a:accent3>
      <a:srgbClr val="1B587C"/>
    </a:accent3>
    <a:accent4>
      <a:srgbClr val="4E8542"/>
    </a:accent4>
    <a:accent5>
      <a:srgbClr val="604878"/>
    </a:accent5>
    <a:accent6>
      <a:srgbClr val="C19859"/>
    </a:accent6>
    <a:hlink>
      <a:srgbClr val="6B9F25"/>
    </a:hlink>
    <a:folHlink>
      <a:srgbClr val="B26B02"/>
    </a:folHlink>
  </a:clrScheme>
</a:themeOverride>
</file>

<file path=ppt/theme/themeOverride12.xml><?xml version="1.0" encoding="utf-8"?>
<a:themeOverride xmlns:a="http://schemas.openxmlformats.org/drawingml/2006/main">
  <a:clrScheme name="Aspecto">
    <a:dk1>
      <a:sysClr val="windowText" lastClr="000000"/>
    </a:dk1>
    <a:lt1>
      <a:sysClr val="window" lastClr="FFFFFF"/>
    </a:lt1>
    <a:dk2>
      <a:srgbClr val="323232"/>
    </a:dk2>
    <a:lt2>
      <a:srgbClr val="E3DED1"/>
    </a:lt2>
    <a:accent1>
      <a:srgbClr val="F07F09"/>
    </a:accent1>
    <a:accent2>
      <a:srgbClr val="9F2936"/>
    </a:accent2>
    <a:accent3>
      <a:srgbClr val="1B587C"/>
    </a:accent3>
    <a:accent4>
      <a:srgbClr val="4E8542"/>
    </a:accent4>
    <a:accent5>
      <a:srgbClr val="604878"/>
    </a:accent5>
    <a:accent6>
      <a:srgbClr val="C19859"/>
    </a:accent6>
    <a:hlink>
      <a:srgbClr val="6B9F25"/>
    </a:hlink>
    <a:folHlink>
      <a:srgbClr val="B26B02"/>
    </a:folHlink>
  </a:clrScheme>
</a:themeOverride>
</file>

<file path=ppt/theme/themeOverride13.xml><?xml version="1.0" encoding="utf-8"?>
<a:themeOverride xmlns:a="http://schemas.openxmlformats.org/drawingml/2006/main">
  <a:clrScheme name="Aspecto">
    <a:dk1>
      <a:sysClr val="windowText" lastClr="000000"/>
    </a:dk1>
    <a:lt1>
      <a:sysClr val="window" lastClr="FFFFFF"/>
    </a:lt1>
    <a:dk2>
      <a:srgbClr val="323232"/>
    </a:dk2>
    <a:lt2>
      <a:srgbClr val="E3DED1"/>
    </a:lt2>
    <a:accent1>
      <a:srgbClr val="F07F09"/>
    </a:accent1>
    <a:accent2>
      <a:srgbClr val="9F2936"/>
    </a:accent2>
    <a:accent3>
      <a:srgbClr val="1B587C"/>
    </a:accent3>
    <a:accent4>
      <a:srgbClr val="4E8542"/>
    </a:accent4>
    <a:accent5>
      <a:srgbClr val="604878"/>
    </a:accent5>
    <a:accent6>
      <a:srgbClr val="C19859"/>
    </a:accent6>
    <a:hlink>
      <a:srgbClr val="6B9F25"/>
    </a:hlink>
    <a:folHlink>
      <a:srgbClr val="B26B02"/>
    </a:folHlink>
  </a:clrScheme>
</a:themeOverride>
</file>

<file path=ppt/theme/themeOverride14.xml><?xml version="1.0" encoding="utf-8"?>
<a:themeOverride xmlns:a="http://schemas.openxmlformats.org/drawingml/2006/main">
  <a:clrScheme name="Aspecto">
    <a:dk1>
      <a:sysClr val="windowText" lastClr="000000"/>
    </a:dk1>
    <a:lt1>
      <a:sysClr val="window" lastClr="FFFFFF"/>
    </a:lt1>
    <a:dk2>
      <a:srgbClr val="323232"/>
    </a:dk2>
    <a:lt2>
      <a:srgbClr val="E3DED1"/>
    </a:lt2>
    <a:accent1>
      <a:srgbClr val="F07F09"/>
    </a:accent1>
    <a:accent2>
      <a:srgbClr val="9F2936"/>
    </a:accent2>
    <a:accent3>
      <a:srgbClr val="1B587C"/>
    </a:accent3>
    <a:accent4>
      <a:srgbClr val="4E8542"/>
    </a:accent4>
    <a:accent5>
      <a:srgbClr val="604878"/>
    </a:accent5>
    <a:accent6>
      <a:srgbClr val="C19859"/>
    </a:accent6>
    <a:hlink>
      <a:srgbClr val="6B9F25"/>
    </a:hlink>
    <a:folHlink>
      <a:srgbClr val="B26B02"/>
    </a:folHlink>
  </a:clrScheme>
</a:themeOverride>
</file>

<file path=ppt/theme/themeOverride15.xml><?xml version="1.0" encoding="utf-8"?>
<a:themeOverride xmlns:a="http://schemas.openxmlformats.org/drawingml/2006/main">
  <a:clrScheme name="Aspecto">
    <a:dk1>
      <a:sysClr val="windowText" lastClr="000000"/>
    </a:dk1>
    <a:lt1>
      <a:sysClr val="window" lastClr="FFFFFF"/>
    </a:lt1>
    <a:dk2>
      <a:srgbClr val="323232"/>
    </a:dk2>
    <a:lt2>
      <a:srgbClr val="E3DED1"/>
    </a:lt2>
    <a:accent1>
      <a:srgbClr val="F07F09"/>
    </a:accent1>
    <a:accent2>
      <a:srgbClr val="9F2936"/>
    </a:accent2>
    <a:accent3>
      <a:srgbClr val="1B587C"/>
    </a:accent3>
    <a:accent4>
      <a:srgbClr val="4E8542"/>
    </a:accent4>
    <a:accent5>
      <a:srgbClr val="604878"/>
    </a:accent5>
    <a:accent6>
      <a:srgbClr val="C19859"/>
    </a:accent6>
    <a:hlink>
      <a:srgbClr val="6B9F25"/>
    </a:hlink>
    <a:folHlink>
      <a:srgbClr val="B26B02"/>
    </a:folHlink>
  </a:clrScheme>
</a:themeOverride>
</file>

<file path=ppt/theme/themeOverride16.xml><?xml version="1.0" encoding="utf-8"?>
<a:themeOverride xmlns:a="http://schemas.openxmlformats.org/drawingml/2006/main">
  <a:clrScheme name="Aspecto">
    <a:dk1>
      <a:sysClr val="windowText" lastClr="000000"/>
    </a:dk1>
    <a:lt1>
      <a:sysClr val="window" lastClr="FFFFFF"/>
    </a:lt1>
    <a:dk2>
      <a:srgbClr val="323232"/>
    </a:dk2>
    <a:lt2>
      <a:srgbClr val="E3DED1"/>
    </a:lt2>
    <a:accent1>
      <a:srgbClr val="F07F09"/>
    </a:accent1>
    <a:accent2>
      <a:srgbClr val="9F2936"/>
    </a:accent2>
    <a:accent3>
      <a:srgbClr val="1B587C"/>
    </a:accent3>
    <a:accent4>
      <a:srgbClr val="4E8542"/>
    </a:accent4>
    <a:accent5>
      <a:srgbClr val="604878"/>
    </a:accent5>
    <a:accent6>
      <a:srgbClr val="C19859"/>
    </a:accent6>
    <a:hlink>
      <a:srgbClr val="6B9F25"/>
    </a:hlink>
    <a:folHlink>
      <a:srgbClr val="B26B02"/>
    </a:folHlink>
  </a:clrScheme>
</a:themeOverride>
</file>

<file path=ppt/theme/themeOverride17.xml><?xml version="1.0" encoding="utf-8"?>
<a:themeOverride xmlns:a="http://schemas.openxmlformats.org/drawingml/2006/main">
  <a:clrScheme name="Aspecto">
    <a:dk1>
      <a:sysClr val="windowText" lastClr="000000"/>
    </a:dk1>
    <a:lt1>
      <a:sysClr val="window" lastClr="FFFFFF"/>
    </a:lt1>
    <a:dk2>
      <a:srgbClr val="323232"/>
    </a:dk2>
    <a:lt2>
      <a:srgbClr val="E3DED1"/>
    </a:lt2>
    <a:accent1>
      <a:srgbClr val="F07F09"/>
    </a:accent1>
    <a:accent2>
      <a:srgbClr val="9F2936"/>
    </a:accent2>
    <a:accent3>
      <a:srgbClr val="1B587C"/>
    </a:accent3>
    <a:accent4>
      <a:srgbClr val="4E8542"/>
    </a:accent4>
    <a:accent5>
      <a:srgbClr val="604878"/>
    </a:accent5>
    <a:accent6>
      <a:srgbClr val="C19859"/>
    </a:accent6>
    <a:hlink>
      <a:srgbClr val="6B9F25"/>
    </a:hlink>
    <a:folHlink>
      <a:srgbClr val="B26B02"/>
    </a:folHlink>
  </a:clrScheme>
</a:themeOverride>
</file>

<file path=ppt/theme/themeOverride2.xml><?xml version="1.0" encoding="utf-8"?>
<a:themeOverride xmlns:a="http://schemas.openxmlformats.org/drawingml/2006/main">
  <a:clrScheme name="Aspecto">
    <a:dk1>
      <a:sysClr val="windowText" lastClr="000000"/>
    </a:dk1>
    <a:lt1>
      <a:sysClr val="window" lastClr="FFFFFF"/>
    </a:lt1>
    <a:dk2>
      <a:srgbClr val="323232"/>
    </a:dk2>
    <a:lt2>
      <a:srgbClr val="E3DED1"/>
    </a:lt2>
    <a:accent1>
      <a:srgbClr val="F07F09"/>
    </a:accent1>
    <a:accent2>
      <a:srgbClr val="9F2936"/>
    </a:accent2>
    <a:accent3>
      <a:srgbClr val="1B587C"/>
    </a:accent3>
    <a:accent4>
      <a:srgbClr val="4E8542"/>
    </a:accent4>
    <a:accent5>
      <a:srgbClr val="604878"/>
    </a:accent5>
    <a:accent6>
      <a:srgbClr val="C19859"/>
    </a:accent6>
    <a:hlink>
      <a:srgbClr val="6B9F25"/>
    </a:hlink>
    <a:folHlink>
      <a:srgbClr val="B26B02"/>
    </a:folHlink>
  </a:clrScheme>
</a:themeOverride>
</file>

<file path=ppt/theme/themeOverride3.xml><?xml version="1.0" encoding="utf-8"?>
<a:themeOverride xmlns:a="http://schemas.openxmlformats.org/drawingml/2006/main">
  <a:clrScheme name="Aspecto">
    <a:dk1>
      <a:sysClr val="windowText" lastClr="000000"/>
    </a:dk1>
    <a:lt1>
      <a:sysClr val="window" lastClr="FFFFFF"/>
    </a:lt1>
    <a:dk2>
      <a:srgbClr val="323232"/>
    </a:dk2>
    <a:lt2>
      <a:srgbClr val="E3DED1"/>
    </a:lt2>
    <a:accent1>
      <a:srgbClr val="F07F09"/>
    </a:accent1>
    <a:accent2>
      <a:srgbClr val="9F2936"/>
    </a:accent2>
    <a:accent3>
      <a:srgbClr val="1B587C"/>
    </a:accent3>
    <a:accent4>
      <a:srgbClr val="4E8542"/>
    </a:accent4>
    <a:accent5>
      <a:srgbClr val="604878"/>
    </a:accent5>
    <a:accent6>
      <a:srgbClr val="C19859"/>
    </a:accent6>
    <a:hlink>
      <a:srgbClr val="6B9F25"/>
    </a:hlink>
    <a:folHlink>
      <a:srgbClr val="B26B02"/>
    </a:folHlink>
  </a:clrScheme>
</a:themeOverride>
</file>

<file path=ppt/theme/themeOverride4.xml><?xml version="1.0" encoding="utf-8"?>
<a:themeOverride xmlns:a="http://schemas.openxmlformats.org/drawingml/2006/main">
  <a:clrScheme name="Aspecto">
    <a:dk1>
      <a:sysClr val="windowText" lastClr="000000"/>
    </a:dk1>
    <a:lt1>
      <a:sysClr val="window" lastClr="FFFFFF"/>
    </a:lt1>
    <a:dk2>
      <a:srgbClr val="323232"/>
    </a:dk2>
    <a:lt2>
      <a:srgbClr val="E3DED1"/>
    </a:lt2>
    <a:accent1>
      <a:srgbClr val="F07F09"/>
    </a:accent1>
    <a:accent2>
      <a:srgbClr val="9F2936"/>
    </a:accent2>
    <a:accent3>
      <a:srgbClr val="1B587C"/>
    </a:accent3>
    <a:accent4>
      <a:srgbClr val="4E8542"/>
    </a:accent4>
    <a:accent5>
      <a:srgbClr val="604878"/>
    </a:accent5>
    <a:accent6>
      <a:srgbClr val="C19859"/>
    </a:accent6>
    <a:hlink>
      <a:srgbClr val="6B9F25"/>
    </a:hlink>
    <a:folHlink>
      <a:srgbClr val="B26B02"/>
    </a:folHlink>
  </a:clrScheme>
</a:themeOverride>
</file>

<file path=ppt/theme/themeOverride5.xml><?xml version="1.0" encoding="utf-8"?>
<a:themeOverride xmlns:a="http://schemas.openxmlformats.org/drawingml/2006/main">
  <a:clrScheme name="Aspecto">
    <a:dk1>
      <a:sysClr val="windowText" lastClr="000000"/>
    </a:dk1>
    <a:lt1>
      <a:sysClr val="window" lastClr="FFFFFF"/>
    </a:lt1>
    <a:dk2>
      <a:srgbClr val="323232"/>
    </a:dk2>
    <a:lt2>
      <a:srgbClr val="E3DED1"/>
    </a:lt2>
    <a:accent1>
      <a:srgbClr val="F07F09"/>
    </a:accent1>
    <a:accent2>
      <a:srgbClr val="9F2936"/>
    </a:accent2>
    <a:accent3>
      <a:srgbClr val="1B587C"/>
    </a:accent3>
    <a:accent4>
      <a:srgbClr val="4E8542"/>
    </a:accent4>
    <a:accent5>
      <a:srgbClr val="604878"/>
    </a:accent5>
    <a:accent6>
      <a:srgbClr val="C19859"/>
    </a:accent6>
    <a:hlink>
      <a:srgbClr val="6B9F25"/>
    </a:hlink>
    <a:folHlink>
      <a:srgbClr val="B26B02"/>
    </a:folHlink>
  </a:clrScheme>
</a:themeOverride>
</file>

<file path=ppt/theme/themeOverride6.xml><?xml version="1.0" encoding="utf-8"?>
<a:themeOverride xmlns:a="http://schemas.openxmlformats.org/drawingml/2006/main">
  <a:clrScheme name="Aspecto">
    <a:dk1>
      <a:sysClr val="windowText" lastClr="000000"/>
    </a:dk1>
    <a:lt1>
      <a:sysClr val="window" lastClr="FFFFFF"/>
    </a:lt1>
    <a:dk2>
      <a:srgbClr val="323232"/>
    </a:dk2>
    <a:lt2>
      <a:srgbClr val="E3DED1"/>
    </a:lt2>
    <a:accent1>
      <a:srgbClr val="F07F09"/>
    </a:accent1>
    <a:accent2>
      <a:srgbClr val="9F2936"/>
    </a:accent2>
    <a:accent3>
      <a:srgbClr val="1B587C"/>
    </a:accent3>
    <a:accent4>
      <a:srgbClr val="4E8542"/>
    </a:accent4>
    <a:accent5>
      <a:srgbClr val="604878"/>
    </a:accent5>
    <a:accent6>
      <a:srgbClr val="C19859"/>
    </a:accent6>
    <a:hlink>
      <a:srgbClr val="6B9F25"/>
    </a:hlink>
    <a:folHlink>
      <a:srgbClr val="B26B02"/>
    </a:folHlink>
  </a:clrScheme>
</a:themeOverride>
</file>

<file path=ppt/theme/themeOverride7.xml><?xml version="1.0" encoding="utf-8"?>
<a:themeOverride xmlns:a="http://schemas.openxmlformats.org/drawingml/2006/main">
  <a:clrScheme name="Aspecto">
    <a:dk1>
      <a:sysClr val="windowText" lastClr="000000"/>
    </a:dk1>
    <a:lt1>
      <a:sysClr val="window" lastClr="FFFFFF"/>
    </a:lt1>
    <a:dk2>
      <a:srgbClr val="323232"/>
    </a:dk2>
    <a:lt2>
      <a:srgbClr val="E3DED1"/>
    </a:lt2>
    <a:accent1>
      <a:srgbClr val="F07F09"/>
    </a:accent1>
    <a:accent2>
      <a:srgbClr val="9F2936"/>
    </a:accent2>
    <a:accent3>
      <a:srgbClr val="1B587C"/>
    </a:accent3>
    <a:accent4>
      <a:srgbClr val="4E8542"/>
    </a:accent4>
    <a:accent5>
      <a:srgbClr val="604878"/>
    </a:accent5>
    <a:accent6>
      <a:srgbClr val="C19859"/>
    </a:accent6>
    <a:hlink>
      <a:srgbClr val="6B9F25"/>
    </a:hlink>
    <a:folHlink>
      <a:srgbClr val="B26B02"/>
    </a:folHlink>
  </a:clrScheme>
</a:themeOverride>
</file>

<file path=ppt/theme/themeOverride8.xml><?xml version="1.0" encoding="utf-8"?>
<a:themeOverride xmlns:a="http://schemas.openxmlformats.org/drawingml/2006/main">
  <a:clrScheme name="Aspecto">
    <a:dk1>
      <a:sysClr val="windowText" lastClr="000000"/>
    </a:dk1>
    <a:lt1>
      <a:sysClr val="window" lastClr="FFFFFF"/>
    </a:lt1>
    <a:dk2>
      <a:srgbClr val="323232"/>
    </a:dk2>
    <a:lt2>
      <a:srgbClr val="E3DED1"/>
    </a:lt2>
    <a:accent1>
      <a:srgbClr val="F07F09"/>
    </a:accent1>
    <a:accent2>
      <a:srgbClr val="9F2936"/>
    </a:accent2>
    <a:accent3>
      <a:srgbClr val="1B587C"/>
    </a:accent3>
    <a:accent4>
      <a:srgbClr val="4E8542"/>
    </a:accent4>
    <a:accent5>
      <a:srgbClr val="604878"/>
    </a:accent5>
    <a:accent6>
      <a:srgbClr val="C19859"/>
    </a:accent6>
    <a:hlink>
      <a:srgbClr val="6B9F25"/>
    </a:hlink>
    <a:folHlink>
      <a:srgbClr val="B26B02"/>
    </a:folHlink>
  </a:clrScheme>
</a:themeOverride>
</file>

<file path=ppt/theme/themeOverride9.xml><?xml version="1.0" encoding="utf-8"?>
<a:themeOverride xmlns:a="http://schemas.openxmlformats.org/drawingml/2006/main">
  <a:clrScheme name="Aspecto">
    <a:dk1>
      <a:sysClr val="windowText" lastClr="000000"/>
    </a:dk1>
    <a:lt1>
      <a:sysClr val="window" lastClr="FFFFFF"/>
    </a:lt1>
    <a:dk2>
      <a:srgbClr val="323232"/>
    </a:dk2>
    <a:lt2>
      <a:srgbClr val="E3DED1"/>
    </a:lt2>
    <a:accent1>
      <a:srgbClr val="F07F09"/>
    </a:accent1>
    <a:accent2>
      <a:srgbClr val="9F2936"/>
    </a:accent2>
    <a:accent3>
      <a:srgbClr val="1B587C"/>
    </a:accent3>
    <a:accent4>
      <a:srgbClr val="4E8542"/>
    </a:accent4>
    <a:accent5>
      <a:srgbClr val="604878"/>
    </a:accent5>
    <a:accent6>
      <a:srgbClr val="C19859"/>
    </a:accent6>
    <a:hlink>
      <a:srgbClr val="6B9F25"/>
    </a:hlink>
    <a:folHlink>
      <a:srgbClr val="B26B0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5539</TotalTime>
  <Words>877</Words>
  <Application>Microsoft Office PowerPoint</Application>
  <PresentationFormat>On-screen Show (4:3)</PresentationFormat>
  <Paragraphs>293</Paragraphs>
  <Slides>40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40</vt:i4>
      </vt:variant>
    </vt:vector>
  </HeadingPairs>
  <TitlesOfParts>
    <vt:vector size="49" baseType="lpstr">
      <vt:lpstr>Arial</vt:lpstr>
      <vt:lpstr>Arial Black</vt:lpstr>
      <vt:lpstr>Calibri</vt:lpstr>
      <vt:lpstr>Tahoma</vt:lpstr>
      <vt:lpstr>Wingdings</vt:lpstr>
      <vt:lpstr>Office Theme</vt:lpstr>
      <vt:lpstr>Custom Design</vt:lpstr>
      <vt:lpstr>1_Personalizar design</vt:lpstr>
      <vt:lpstr>Personalizar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Jonas</dc:creator>
  <cp:lastModifiedBy>Ruhan Pablo Acosta Sanabria</cp:lastModifiedBy>
  <cp:revision>505</cp:revision>
  <dcterms:created xsi:type="dcterms:W3CDTF">2012-05-11T20:10:57Z</dcterms:created>
  <dcterms:modified xsi:type="dcterms:W3CDTF">2018-03-28T20:57:40Z</dcterms:modified>
</cp:coreProperties>
</file>